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74" r:id="rId4"/>
    <p:sldId id="262" r:id="rId5"/>
    <p:sldId id="259" r:id="rId6"/>
    <p:sldId id="260" r:id="rId7"/>
    <p:sldId id="261" r:id="rId8"/>
    <p:sldId id="257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73" r:id="rId19"/>
    <p:sldId id="277" r:id="rId20"/>
    <p:sldId id="275" r:id="rId21"/>
    <p:sldId id="276" r:id="rId22"/>
    <p:sldId id="278" r:id="rId23"/>
    <p:sldId id="279" r:id="rId24"/>
    <p:sldId id="280" r:id="rId25"/>
    <p:sldId id="281" r:id="rId26"/>
    <p:sldId id="284" r:id="rId27"/>
    <p:sldId id="282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4BDA8-FE25-48EC-9C51-864378721C05}" v="420" dt="2023-05-04T12:35:01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Sofia" userId="b5a8c0c0e7b7c2b4" providerId="LiveId" clId="{A134BDA8-FE25-48EC-9C51-864378721C05}"/>
    <pc:docChg chg="undo custSel addSld delSld modSld sldOrd">
      <pc:chgData name="Isabella Sofia" userId="b5a8c0c0e7b7c2b4" providerId="LiveId" clId="{A134BDA8-FE25-48EC-9C51-864378721C05}" dt="2023-05-04T16:01:46.911" v="7941" actId="20577"/>
      <pc:docMkLst>
        <pc:docMk/>
      </pc:docMkLst>
      <pc:sldChg chg="addSp delSp modSp mod">
        <pc:chgData name="Isabella Sofia" userId="b5a8c0c0e7b7c2b4" providerId="LiveId" clId="{A134BDA8-FE25-48EC-9C51-864378721C05}" dt="2023-05-03T14:33:12.562" v="6927" actId="20577"/>
        <pc:sldMkLst>
          <pc:docMk/>
          <pc:sldMk cId="2394428357" sldId="256"/>
        </pc:sldMkLst>
        <pc:spChg chg="mod">
          <ac:chgData name="Isabella Sofia" userId="b5a8c0c0e7b7c2b4" providerId="LiveId" clId="{A134BDA8-FE25-48EC-9C51-864378721C05}" dt="2023-05-03T14:33:12.562" v="6927" actId="20577"/>
          <ac:spMkLst>
            <pc:docMk/>
            <pc:sldMk cId="2394428357" sldId="256"/>
            <ac:spMk id="2" creationId="{E9C71AB5-538E-F261-A3D3-303B8147A358}"/>
          </ac:spMkLst>
        </pc:spChg>
        <pc:spChg chg="add del mod">
          <ac:chgData name="Isabella Sofia" userId="b5a8c0c0e7b7c2b4" providerId="LiveId" clId="{A134BDA8-FE25-48EC-9C51-864378721C05}" dt="2023-05-02T14:43:17.590" v="3048" actId="478"/>
          <ac:spMkLst>
            <pc:docMk/>
            <pc:sldMk cId="2394428357" sldId="256"/>
            <ac:spMk id="4" creationId="{ACEBA19F-F9C9-2511-65F4-974F117C89C7}"/>
          </ac:spMkLst>
        </pc:spChg>
      </pc:sldChg>
      <pc:sldChg chg="addSp delSp modSp add mod">
        <pc:chgData name="Isabella Sofia" userId="b5a8c0c0e7b7c2b4" providerId="LiveId" clId="{A134BDA8-FE25-48EC-9C51-864378721C05}" dt="2023-05-02T13:40:51.859" v="1524" actId="1076"/>
        <pc:sldMkLst>
          <pc:docMk/>
          <pc:sldMk cId="3104625631" sldId="257"/>
        </pc:sldMkLst>
        <pc:spChg chg="del">
          <ac:chgData name="Isabella Sofia" userId="b5a8c0c0e7b7c2b4" providerId="LiveId" clId="{A134BDA8-FE25-48EC-9C51-864378721C05}" dt="2023-05-02T13:27:41.186" v="1457" actId="478"/>
          <ac:spMkLst>
            <pc:docMk/>
            <pc:sldMk cId="3104625631" sldId="257"/>
            <ac:spMk id="2" creationId="{DF1C18BA-E116-E3A7-8510-33780E261BC2}"/>
          </ac:spMkLst>
        </pc:spChg>
        <pc:spChg chg="del mod">
          <ac:chgData name="Isabella Sofia" userId="b5a8c0c0e7b7c2b4" providerId="LiveId" clId="{A134BDA8-FE25-48EC-9C51-864378721C05}" dt="2023-05-02T13:27:39.381" v="1456" actId="478"/>
          <ac:spMkLst>
            <pc:docMk/>
            <pc:sldMk cId="3104625631" sldId="257"/>
            <ac:spMk id="3" creationId="{FE6AD64F-98DE-3D64-4E0B-095DC01B39FD}"/>
          </ac:spMkLst>
        </pc:spChg>
        <pc:spChg chg="mod">
          <ac:chgData name="Isabella Sofia" userId="b5a8c0c0e7b7c2b4" providerId="LiveId" clId="{A134BDA8-FE25-48EC-9C51-864378721C05}" dt="2023-05-02T13:28:27.717" v="1471" actId="27636"/>
          <ac:spMkLst>
            <pc:docMk/>
            <pc:sldMk cId="3104625631" sldId="257"/>
            <ac:spMk id="4" creationId="{1C849991-7379-C17D-84D2-CE45714D3338}"/>
          </ac:spMkLst>
        </pc:spChg>
        <pc:spChg chg="del">
          <ac:chgData name="Isabella Sofia" userId="b5a8c0c0e7b7c2b4" providerId="LiveId" clId="{A134BDA8-FE25-48EC-9C51-864378721C05}" dt="2023-05-02T13:28:20" v="1467" actId="478"/>
          <ac:spMkLst>
            <pc:docMk/>
            <pc:sldMk cId="3104625631" sldId="257"/>
            <ac:spMk id="5" creationId="{E976B6EC-30B5-E433-F7EF-D7E09E263873}"/>
          </ac:spMkLst>
        </pc:spChg>
        <pc:spChg chg="add del mod">
          <ac:chgData name="Isabella Sofia" userId="b5a8c0c0e7b7c2b4" providerId="LiveId" clId="{A134BDA8-FE25-48EC-9C51-864378721C05}" dt="2023-05-02T13:27:43.100" v="1458" actId="478"/>
          <ac:spMkLst>
            <pc:docMk/>
            <pc:sldMk cId="3104625631" sldId="257"/>
            <ac:spMk id="8" creationId="{79EB5D91-73A0-D865-A4B5-B0DB851DF2B8}"/>
          </ac:spMkLst>
        </pc:spChg>
        <pc:spChg chg="add mod">
          <ac:chgData name="Isabella Sofia" userId="b5a8c0c0e7b7c2b4" providerId="LiveId" clId="{A134BDA8-FE25-48EC-9C51-864378721C05}" dt="2023-05-02T13:27:54.775" v="1463" actId="14100"/>
          <ac:spMkLst>
            <pc:docMk/>
            <pc:sldMk cId="3104625631" sldId="257"/>
            <ac:spMk id="9" creationId="{D18BF607-E474-63C1-AEC1-D8A9175FC608}"/>
          </ac:spMkLst>
        </pc:spChg>
        <pc:spChg chg="mod">
          <ac:chgData name="Isabella Sofia" userId="b5a8c0c0e7b7c2b4" providerId="LiveId" clId="{A134BDA8-FE25-48EC-9C51-864378721C05}" dt="2023-05-02T13:39:36.782" v="1512" actId="1076"/>
          <ac:spMkLst>
            <pc:docMk/>
            <pc:sldMk cId="3104625631" sldId="257"/>
            <ac:spMk id="10" creationId="{5E3C1F3A-E9A9-BF46-ECE2-A3EEA702E94F}"/>
          </ac:spMkLst>
        </pc:spChg>
        <pc:spChg chg="add mod">
          <ac:chgData name="Isabella Sofia" userId="b5a8c0c0e7b7c2b4" providerId="LiveId" clId="{A134BDA8-FE25-48EC-9C51-864378721C05}" dt="2023-05-02T13:40:38.308" v="1523" actId="1076"/>
          <ac:spMkLst>
            <pc:docMk/>
            <pc:sldMk cId="3104625631" sldId="257"/>
            <ac:spMk id="11" creationId="{A20B92AF-A152-D2AC-AD15-A533F5105B00}"/>
          </ac:spMkLst>
        </pc:spChg>
        <pc:spChg chg="mod">
          <ac:chgData name="Isabella Sofia" userId="b5a8c0c0e7b7c2b4" providerId="LiveId" clId="{A134BDA8-FE25-48EC-9C51-864378721C05}" dt="2023-05-02T13:39:33.360" v="1511" actId="1036"/>
          <ac:spMkLst>
            <pc:docMk/>
            <pc:sldMk cId="3104625631" sldId="257"/>
            <ac:spMk id="15" creationId="{CD1BFCA3-D0F6-B7E7-3B4E-B8B97274FF26}"/>
          </ac:spMkLst>
        </pc:spChg>
        <pc:spChg chg="mod">
          <ac:chgData name="Isabella Sofia" userId="b5a8c0c0e7b7c2b4" providerId="LiveId" clId="{A134BDA8-FE25-48EC-9C51-864378721C05}" dt="2023-05-02T13:39:33.360" v="1511" actId="1036"/>
          <ac:spMkLst>
            <pc:docMk/>
            <pc:sldMk cId="3104625631" sldId="257"/>
            <ac:spMk id="16" creationId="{025F12BF-2118-B4D9-1CE2-2985BE90AA98}"/>
          </ac:spMkLst>
        </pc:spChg>
        <pc:picChg chg="mod">
          <ac:chgData name="Isabella Sofia" userId="b5a8c0c0e7b7c2b4" providerId="LiveId" clId="{A134BDA8-FE25-48EC-9C51-864378721C05}" dt="2023-05-02T13:40:51.859" v="1524" actId="1076"/>
          <ac:picMkLst>
            <pc:docMk/>
            <pc:sldMk cId="3104625631" sldId="257"/>
            <ac:picMk id="7" creationId="{FAB3FA15-A9D3-5D90-AAFA-CE918AEF1F29}"/>
          </ac:picMkLst>
        </pc:picChg>
        <pc:picChg chg="mod">
          <ac:chgData name="Isabella Sofia" userId="b5a8c0c0e7b7c2b4" providerId="LiveId" clId="{A134BDA8-FE25-48EC-9C51-864378721C05}" dt="2023-05-02T13:40:51.859" v="1524" actId="1076"/>
          <ac:picMkLst>
            <pc:docMk/>
            <pc:sldMk cId="3104625631" sldId="257"/>
            <ac:picMk id="18" creationId="{AE70E85C-C81F-E77B-94A3-B70AC431D403}"/>
          </ac:picMkLst>
        </pc:picChg>
        <pc:cxnChg chg="del mod">
          <ac:chgData name="Isabella Sofia" userId="b5a8c0c0e7b7c2b4" providerId="LiveId" clId="{A134BDA8-FE25-48EC-9C51-864378721C05}" dt="2023-05-02T13:28:36.474" v="1475" actId="478"/>
          <ac:cxnSpMkLst>
            <pc:docMk/>
            <pc:sldMk cId="3104625631" sldId="257"/>
            <ac:cxnSpMk id="12" creationId="{884EBDAF-A285-3C52-0765-6B81F34DD8A0}"/>
          </ac:cxnSpMkLst>
        </pc:cxnChg>
        <pc:cxnChg chg="del mod">
          <ac:chgData name="Isabella Sofia" userId="b5a8c0c0e7b7c2b4" providerId="LiveId" clId="{A134BDA8-FE25-48EC-9C51-864378721C05}" dt="2023-05-02T13:28:41.181" v="1478" actId="478"/>
          <ac:cxnSpMkLst>
            <pc:docMk/>
            <pc:sldMk cId="3104625631" sldId="257"/>
            <ac:cxnSpMk id="13" creationId="{4A6ECD75-2C69-5E38-4857-8B3310EE2947}"/>
          </ac:cxnSpMkLst>
        </pc:cxnChg>
      </pc:sldChg>
      <pc:sldChg chg="modSp del mod">
        <pc:chgData name="Isabella Sofia" userId="b5a8c0c0e7b7c2b4" providerId="LiveId" clId="{A134BDA8-FE25-48EC-9C51-864378721C05}" dt="2023-05-02T12:50:12.224" v="25" actId="2696"/>
        <pc:sldMkLst>
          <pc:docMk/>
          <pc:sldMk cId="3360774012" sldId="257"/>
        </pc:sldMkLst>
        <pc:spChg chg="mod">
          <ac:chgData name="Isabella Sofia" userId="b5a8c0c0e7b7c2b4" providerId="LiveId" clId="{A134BDA8-FE25-48EC-9C51-864378721C05}" dt="2023-05-02T12:50:04.370" v="23" actId="20577"/>
          <ac:spMkLst>
            <pc:docMk/>
            <pc:sldMk cId="3360774012" sldId="257"/>
            <ac:spMk id="3" creationId="{A72CA3B4-0F51-D56B-64C3-2ED142E52068}"/>
          </ac:spMkLst>
        </pc:spChg>
      </pc:sldChg>
      <pc:sldChg chg="addSp delSp modSp mod">
        <pc:chgData name="Isabella Sofia" userId="b5a8c0c0e7b7c2b4" providerId="LiveId" clId="{A134BDA8-FE25-48EC-9C51-864378721C05}" dt="2023-05-04T11:50:12.049" v="7905" actId="113"/>
        <pc:sldMkLst>
          <pc:docMk/>
          <pc:sldMk cId="863588586" sldId="258"/>
        </pc:sldMkLst>
        <pc:spChg chg="mod">
          <ac:chgData name="Isabella Sofia" userId="b5a8c0c0e7b7c2b4" providerId="LiveId" clId="{A134BDA8-FE25-48EC-9C51-864378721C05}" dt="2023-05-04T11:50:12.049" v="7905" actId="113"/>
          <ac:spMkLst>
            <pc:docMk/>
            <pc:sldMk cId="863588586" sldId="258"/>
            <ac:spMk id="2" creationId="{7854E783-730C-45F1-70C7-40EDB11F6048}"/>
          </ac:spMkLst>
        </pc:spChg>
        <pc:spChg chg="mod">
          <ac:chgData name="Isabella Sofia" userId="b5a8c0c0e7b7c2b4" providerId="LiveId" clId="{A134BDA8-FE25-48EC-9C51-864378721C05}" dt="2023-05-03T13:44:11.803" v="5733" actId="1076"/>
          <ac:spMkLst>
            <pc:docMk/>
            <pc:sldMk cId="863588586" sldId="258"/>
            <ac:spMk id="3" creationId="{1BBB9F57-D956-501B-B35E-B6C8F66017DD}"/>
          </ac:spMkLst>
        </pc:spChg>
        <pc:spChg chg="mod">
          <ac:chgData name="Isabella Sofia" userId="b5a8c0c0e7b7c2b4" providerId="LiveId" clId="{A134BDA8-FE25-48EC-9C51-864378721C05}" dt="2023-05-04T11:29:56.205" v="6956" actId="20577"/>
          <ac:spMkLst>
            <pc:docMk/>
            <pc:sldMk cId="863588586" sldId="258"/>
            <ac:spMk id="4" creationId="{B04B60A9-AA75-83E5-5CA3-2EC7A23E651E}"/>
          </ac:spMkLst>
        </pc:spChg>
        <pc:spChg chg="del mod">
          <ac:chgData name="Isabella Sofia" userId="b5a8c0c0e7b7c2b4" providerId="LiveId" clId="{A134BDA8-FE25-48EC-9C51-864378721C05}" dt="2023-05-03T08:50:11.622" v="3068" actId="21"/>
          <ac:spMkLst>
            <pc:docMk/>
            <pc:sldMk cId="863588586" sldId="258"/>
            <ac:spMk id="5" creationId="{497CD819-E475-9768-4C27-9D733DFAB4B1}"/>
          </ac:spMkLst>
        </pc:spChg>
        <pc:spChg chg="del mod">
          <ac:chgData name="Isabella Sofia" userId="b5a8c0c0e7b7c2b4" providerId="LiveId" clId="{A134BDA8-FE25-48EC-9C51-864378721C05}" dt="2023-05-03T08:50:11.622" v="3068" actId="21"/>
          <ac:spMkLst>
            <pc:docMk/>
            <pc:sldMk cId="863588586" sldId="258"/>
            <ac:spMk id="6" creationId="{2DC4C429-63AF-9839-F8DA-9BD7B062AD81}"/>
          </ac:spMkLst>
        </pc:spChg>
        <pc:spChg chg="add del mod">
          <ac:chgData name="Isabella Sofia" userId="b5a8c0c0e7b7c2b4" providerId="LiveId" clId="{A134BDA8-FE25-48EC-9C51-864378721C05}" dt="2023-05-03T08:50:11.622" v="3068" actId="21"/>
          <ac:spMkLst>
            <pc:docMk/>
            <pc:sldMk cId="863588586" sldId="258"/>
            <ac:spMk id="7" creationId="{E3726E0E-616D-9A26-D239-CFDF30CE83A7}"/>
          </ac:spMkLst>
        </pc:spChg>
        <pc:spChg chg="add del mod">
          <ac:chgData name="Isabella Sofia" userId="b5a8c0c0e7b7c2b4" providerId="LiveId" clId="{A134BDA8-FE25-48EC-9C51-864378721C05}" dt="2023-05-03T08:50:11.622" v="3068" actId="21"/>
          <ac:spMkLst>
            <pc:docMk/>
            <pc:sldMk cId="863588586" sldId="258"/>
            <ac:spMk id="8" creationId="{21222C13-0CBA-2F99-CCDC-81EB5549083A}"/>
          </ac:spMkLst>
        </pc:spChg>
        <pc:spChg chg="add del mod">
          <ac:chgData name="Isabella Sofia" userId="b5a8c0c0e7b7c2b4" providerId="LiveId" clId="{A134BDA8-FE25-48EC-9C51-864378721C05}" dt="2023-05-03T08:50:51.335" v="3086" actId="478"/>
          <ac:spMkLst>
            <pc:docMk/>
            <pc:sldMk cId="863588586" sldId="258"/>
            <ac:spMk id="10" creationId="{5385B33D-D698-CE06-E515-354F33A9FC4C}"/>
          </ac:spMkLst>
        </pc:spChg>
        <pc:spChg chg="add del mod">
          <ac:chgData name="Isabella Sofia" userId="b5a8c0c0e7b7c2b4" providerId="LiveId" clId="{A134BDA8-FE25-48EC-9C51-864378721C05}" dt="2023-05-03T08:50:49.997" v="3085" actId="478"/>
          <ac:spMkLst>
            <pc:docMk/>
            <pc:sldMk cId="863588586" sldId="258"/>
            <ac:spMk id="12" creationId="{06515C88-67CD-8561-4F21-24F689FA400A}"/>
          </ac:spMkLst>
        </pc:spChg>
        <pc:spChg chg="add del mod">
          <ac:chgData name="Isabella Sofia" userId="b5a8c0c0e7b7c2b4" providerId="LiveId" clId="{A134BDA8-FE25-48EC-9C51-864378721C05}" dt="2023-05-03T08:52:09.237" v="3112" actId="478"/>
          <ac:spMkLst>
            <pc:docMk/>
            <pc:sldMk cId="863588586" sldId="258"/>
            <ac:spMk id="16" creationId="{9F2FD66F-6D84-AE46-7143-99C16D697B6C}"/>
          </ac:spMkLst>
        </pc:spChg>
        <pc:spChg chg="add mod">
          <ac:chgData name="Isabella Sofia" userId="b5a8c0c0e7b7c2b4" providerId="LiveId" clId="{A134BDA8-FE25-48EC-9C51-864378721C05}" dt="2023-05-03T08:56:24.908" v="3176" actId="208"/>
          <ac:spMkLst>
            <pc:docMk/>
            <pc:sldMk cId="863588586" sldId="258"/>
            <ac:spMk id="31" creationId="{5D2BB32E-C6AC-50A9-BFB3-7580B9E9F383}"/>
          </ac:spMkLst>
        </pc:spChg>
        <pc:picChg chg="add mod">
          <ac:chgData name="Isabella Sofia" userId="b5a8c0c0e7b7c2b4" providerId="LiveId" clId="{A134BDA8-FE25-48EC-9C51-864378721C05}" dt="2023-05-03T08:51:24.323" v="3099" actId="1076"/>
          <ac:picMkLst>
            <pc:docMk/>
            <pc:sldMk cId="863588586" sldId="258"/>
            <ac:picMk id="13" creationId="{17440692-0E65-EE82-4008-55CBAF166D83}"/>
          </ac:picMkLst>
        </pc:picChg>
        <pc:picChg chg="add mod">
          <ac:chgData name="Isabella Sofia" userId="b5a8c0c0e7b7c2b4" providerId="LiveId" clId="{A134BDA8-FE25-48EC-9C51-864378721C05}" dt="2023-05-03T08:51:28.179" v="3101" actId="1076"/>
          <ac:picMkLst>
            <pc:docMk/>
            <pc:sldMk cId="863588586" sldId="258"/>
            <ac:picMk id="14" creationId="{73C6F1B8-978D-4B18-A56E-F3D8C8B5124F}"/>
          </ac:picMkLst>
        </pc:picChg>
        <pc:picChg chg="add mod">
          <ac:chgData name="Isabella Sofia" userId="b5a8c0c0e7b7c2b4" providerId="LiveId" clId="{A134BDA8-FE25-48EC-9C51-864378721C05}" dt="2023-05-03T08:51:37.496" v="3106" actId="1076"/>
          <ac:picMkLst>
            <pc:docMk/>
            <pc:sldMk cId="863588586" sldId="258"/>
            <ac:picMk id="15" creationId="{34410640-1AA6-EE47-8B75-B8CA0D34DC88}"/>
          </ac:picMkLst>
        </pc:picChg>
        <pc:picChg chg="add mod">
          <ac:chgData name="Isabella Sofia" userId="b5a8c0c0e7b7c2b4" providerId="LiveId" clId="{A134BDA8-FE25-48EC-9C51-864378721C05}" dt="2023-05-03T08:53:18.194" v="3128" actId="1076"/>
          <ac:picMkLst>
            <pc:docMk/>
            <pc:sldMk cId="863588586" sldId="258"/>
            <ac:picMk id="25" creationId="{EF65DA02-A705-B540-B31E-E81F83AC3296}"/>
          </ac:picMkLst>
        </pc:picChg>
        <pc:picChg chg="add mod modCrop">
          <ac:chgData name="Isabella Sofia" userId="b5a8c0c0e7b7c2b4" providerId="LiveId" clId="{A134BDA8-FE25-48EC-9C51-864378721C05}" dt="2023-05-03T08:56:31.199" v="3177" actId="1076"/>
          <ac:picMkLst>
            <pc:docMk/>
            <pc:sldMk cId="863588586" sldId="258"/>
            <ac:picMk id="30" creationId="{D78B481D-DEFD-B479-3A5C-6C97456102ED}"/>
          </ac:picMkLst>
        </pc:picChg>
        <pc:picChg chg="add mod">
          <ac:chgData name="Isabella Sofia" userId="b5a8c0c0e7b7c2b4" providerId="LiveId" clId="{A134BDA8-FE25-48EC-9C51-864378721C05}" dt="2023-05-03T08:57:56.363" v="3186" actId="1076"/>
          <ac:picMkLst>
            <pc:docMk/>
            <pc:sldMk cId="863588586" sldId="258"/>
            <ac:picMk id="36" creationId="{CA3C864D-3D2E-EFDC-1C84-E5A7EBE74CF8}"/>
          </ac:picMkLst>
        </pc:picChg>
        <pc:cxnChg chg="add mod">
          <ac:chgData name="Isabella Sofia" userId="b5a8c0c0e7b7c2b4" providerId="LiveId" clId="{A134BDA8-FE25-48EC-9C51-864378721C05}" dt="2023-05-03T08:52:29.851" v="3118" actId="14100"/>
          <ac:cxnSpMkLst>
            <pc:docMk/>
            <pc:sldMk cId="863588586" sldId="258"/>
            <ac:cxnSpMk id="18" creationId="{ACC374CB-BA68-9CA4-0CB6-9AE692BAF79C}"/>
          </ac:cxnSpMkLst>
        </pc:cxnChg>
        <pc:cxnChg chg="add mod">
          <ac:chgData name="Isabella Sofia" userId="b5a8c0c0e7b7c2b4" providerId="LiveId" clId="{A134BDA8-FE25-48EC-9C51-864378721C05}" dt="2023-05-03T08:52:44.172" v="3122" actId="1582"/>
          <ac:cxnSpMkLst>
            <pc:docMk/>
            <pc:sldMk cId="863588586" sldId="258"/>
            <ac:cxnSpMk id="22" creationId="{C1A86975-1CF8-E072-D843-C021206F50CC}"/>
          </ac:cxnSpMkLst>
        </pc:cxnChg>
        <pc:cxnChg chg="add mod">
          <ac:chgData name="Isabella Sofia" userId="b5a8c0c0e7b7c2b4" providerId="LiveId" clId="{A134BDA8-FE25-48EC-9C51-864378721C05}" dt="2023-05-03T08:53:29.313" v="3132" actId="14100"/>
          <ac:cxnSpMkLst>
            <pc:docMk/>
            <pc:sldMk cId="863588586" sldId="258"/>
            <ac:cxnSpMk id="26" creationId="{41C6A3B2-7E4D-AFA9-5645-C1A04F5174A1}"/>
          </ac:cxnSpMkLst>
        </pc:cxnChg>
        <pc:cxnChg chg="add mod">
          <ac:chgData name="Isabella Sofia" userId="b5a8c0c0e7b7c2b4" providerId="LiveId" clId="{A134BDA8-FE25-48EC-9C51-864378721C05}" dt="2023-05-03T08:56:39.305" v="3181" actId="14100"/>
          <ac:cxnSpMkLst>
            <pc:docMk/>
            <pc:sldMk cId="863588586" sldId="258"/>
            <ac:cxnSpMk id="32" creationId="{9954BDE8-9878-381F-6D98-DC62B82F3394}"/>
          </ac:cxnSpMkLst>
        </pc:cxnChg>
        <pc:cxnChg chg="add mod">
          <ac:chgData name="Isabella Sofia" userId="b5a8c0c0e7b7c2b4" providerId="LiveId" clId="{A134BDA8-FE25-48EC-9C51-864378721C05}" dt="2023-05-03T08:58:07.150" v="3190" actId="14100"/>
          <ac:cxnSpMkLst>
            <pc:docMk/>
            <pc:sldMk cId="863588586" sldId="258"/>
            <ac:cxnSpMk id="37" creationId="{A25CE185-BE37-E7BF-55C3-10B8829B2591}"/>
          </ac:cxnSpMkLst>
        </pc:cxnChg>
      </pc:sldChg>
      <pc:sldChg chg="addSp delSp modSp new mod">
        <pc:chgData name="Isabella Sofia" userId="b5a8c0c0e7b7c2b4" providerId="LiveId" clId="{A134BDA8-FE25-48EC-9C51-864378721C05}" dt="2023-05-03T09:21:44.100" v="3822" actId="27636"/>
        <pc:sldMkLst>
          <pc:docMk/>
          <pc:sldMk cId="359373012" sldId="259"/>
        </pc:sldMkLst>
        <pc:spChg chg="del">
          <ac:chgData name="Isabella Sofia" userId="b5a8c0c0e7b7c2b4" providerId="LiveId" clId="{A134BDA8-FE25-48EC-9C51-864378721C05}" dt="2023-05-02T12:50:13.280" v="26"/>
          <ac:spMkLst>
            <pc:docMk/>
            <pc:sldMk cId="359373012" sldId="259"/>
            <ac:spMk id="2" creationId="{B0A58FAA-E99E-88E3-D337-21AAFA079606}"/>
          </ac:spMkLst>
        </pc:spChg>
        <pc:spChg chg="mod">
          <ac:chgData name="Isabella Sofia" userId="b5a8c0c0e7b7c2b4" providerId="LiveId" clId="{A134BDA8-FE25-48EC-9C51-864378721C05}" dt="2023-05-02T13:01:37.932" v="365" actId="1076"/>
          <ac:spMkLst>
            <pc:docMk/>
            <pc:sldMk cId="359373012" sldId="259"/>
            <ac:spMk id="3" creationId="{73FC9D1B-7ED9-B938-7CBA-7CD832F7611C}"/>
          </ac:spMkLst>
        </pc:spChg>
        <pc:spChg chg="mod">
          <ac:chgData name="Isabella Sofia" userId="b5a8c0c0e7b7c2b4" providerId="LiveId" clId="{A134BDA8-FE25-48EC-9C51-864378721C05}" dt="2023-05-02T13:03:03.195" v="511" actId="14100"/>
          <ac:spMkLst>
            <pc:docMk/>
            <pc:sldMk cId="359373012" sldId="259"/>
            <ac:spMk id="4" creationId="{81561A20-C788-559B-1E67-FCDAE0833FF7}"/>
          </ac:spMkLst>
        </pc:spChg>
        <pc:spChg chg="del mod">
          <ac:chgData name="Isabella Sofia" userId="b5a8c0c0e7b7c2b4" providerId="LiveId" clId="{A134BDA8-FE25-48EC-9C51-864378721C05}" dt="2023-05-02T13:01:07.965" v="351" actId="478"/>
          <ac:spMkLst>
            <pc:docMk/>
            <pc:sldMk cId="359373012" sldId="259"/>
            <ac:spMk id="5" creationId="{E1FC20C4-342B-F1B3-AF95-4649A8D105C9}"/>
          </ac:spMkLst>
        </pc:spChg>
        <pc:spChg chg="del">
          <ac:chgData name="Isabella Sofia" userId="b5a8c0c0e7b7c2b4" providerId="LiveId" clId="{A134BDA8-FE25-48EC-9C51-864378721C05}" dt="2023-05-02T13:00:50.031" v="339" actId="931"/>
          <ac:spMkLst>
            <pc:docMk/>
            <pc:sldMk cId="359373012" sldId="259"/>
            <ac:spMk id="6" creationId="{F50F4DD9-33D8-08D8-DE90-79E39FD56FAC}"/>
          </ac:spMkLst>
        </pc:spChg>
        <pc:spChg chg="add mod">
          <ac:chgData name="Isabella Sofia" userId="b5a8c0c0e7b7c2b4" providerId="LiveId" clId="{A134BDA8-FE25-48EC-9C51-864378721C05}" dt="2023-05-03T09:02:03.412" v="3408" actId="20577"/>
          <ac:spMkLst>
            <pc:docMk/>
            <pc:sldMk cId="359373012" sldId="259"/>
            <ac:spMk id="7" creationId="{339776EA-002B-8694-D4BA-DDEAE76F94F7}"/>
          </ac:spMkLst>
        </pc:spChg>
        <pc:spChg chg="add del mod">
          <ac:chgData name="Isabella Sofia" userId="b5a8c0c0e7b7c2b4" providerId="LiveId" clId="{A134BDA8-FE25-48EC-9C51-864378721C05}" dt="2023-05-02T13:02:11.068" v="379" actId="478"/>
          <ac:spMkLst>
            <pc:docMk/>
            <pc:sldMk cId="359373012" sldId="259"/>
            <ac:spMk id="13" creationId="{5C289DEC-712A-3FF1-F154-432F53415041}"/>
          </ac:spMkLst>
        </pc:spChg>
        <pc:spChg chg="add mod">
          <ac:chgData name="Isabella Sofia" userId="b5a8c0c0e7b7c2b4" providerId="LiveId" clId="{A134BDA8-FE25-48EC-9C51-864378721C05}" dt="2023-05-02T13:03:29.896" v="532" actId="20577"/>
          <ac:spMkLst>
            <pc:docMk/>
            <pc:sldMk cId="359373012" sldId="259"/>
            <ac:spMk id="15" creationId="{CDFA03AE-BB66-7A00-EEA5-4234059420CA}"/>
          </ac:spMkLst>
        </pc:spChg>
        <pc:spChg chg="add mod">
          <ac:chgData name="Isabella Sofia" userId="b5a8c0c0e7b7c2b4" providerId="LiveId" clId="{A134BDA8-FE25-48EC-9C51-864378721C05}" dt="2023-05-03T09:21:44.100" v="3822" actId="27636"/>
          <ac:spMkLst>
            <pc:docMk/>
            <pc:sldMk cId="359373012" sldId="259"/>
            <ac:spMk id="16" creationId="{B9BB52B4-0804-FF79-55B8-EE6E518BE038}"/>
          </ac:spMkLst>
        </pc:spChg>
        <pc:picChg chg="add del mod">
          <ac:chgData name="Isabella Sofia" userId="b5a8c0c0e7b7c2b4" providerId="LiveId" clId="{A134BDA8-FE25-48EC-9C51-864378721C05}" dt="2023-05-02T13:01:53.107" v="370" actId="21"/>
          <ac:picMkLst>
            <pc:docMk/>
            <pc:sldMk cId="359373012" sldId="259"/>
            <ac:picMk id="9" creationId="{A78BEEF9-1186-782B-59A1-D53D3FCA74AD}"/>
          </ac:picMkLst>
        </pc:picChg>
        <pc:picChg chg="add del mod">
          <ac:chgData name="Isabella Sofia" userId="b5a8c0c0e7b7c2b4" providerId="LiveId" clId="{A134BDA8-FE25-48EC-9C51-864378721C05}" dt="2023-05-02T13:01:59.225" v="374" actId="21"/>
          <ac:picMkLst>
            <pc:docMk/>
            <pc:sldMk cId="359373012" sldId="259"/>
            <ac:picMk id="11" creationId="{7D3EED7A-ACDB-177E-CBD6-F5DD72D07C1C}"/>
          </ac:picMkLst>
        </pc:picChg>
        <pc:picChg chg="add del mod">
          <ac:chgData name="Isabella Sofia" userId="b5a8c0c0e7b7c2b4" providerId="LiveId" clId="{A134BDA8-FE25-48EC-9C51-864378721C05}" dt="2023-05-02T13:03:08.073" v="513"/>
          <ac:picMkLst>
            <pc:docMk/>
            <pc:sldMk cId="359373012" sldId="259"/>
            <ac:picMk id="14" creationId="{0D605FAE-F06D-4931-9C75-D59FCA2580C4}"/>
          </ac:picMkLst>
        </pc:picChg>
      </pc:sldChg>
      <pc:sldChg chg="addSp delSp modSp new mod">
        <pc:chgData name="Isabella Sofia" userId="b5a8c0c0e7b7c2b4" providerId="LiveId" clId="{A134BDA8-FE25-48EC-9C51-864378721C05}" dt="2023-05-03T09:02:43.980" v="3479" actId="20577"/>
        <pc:sldMkLst>
          <pc:docMk/>
          <pc:sldMk cId="286970514" sldId="260"/>
        </pc:sldMkLst>
        <pc:spChg chg="mod">
          <ac:chgData name="Isabella Sofia" userId="b5a8c0c0e7b7c2b4" providerId="LiveId" clId="{A134BDA8-FE25-48EC-9C51-864378721C05}" dt="2023-05-03T09:02:43.980" v="3479" actId="20577"/>
          <ac:spMkLst>
            <pc:docMk/>
            <pc:sldMk cId="286970514" sldId="260"/>
            <ac:spMk id="2" creationId="{8DA29BD0-55F2-20E7-E93D-E8CA752157F1}"/>
          </ac:spMkLst>
        </pc:spChg>
        <pc:spChg chg="del">
          <ac:chgData name="Isabella Sofia" userId="b5a8c0c0e7b7c2b4" providerId="LiveId" clId="{A134BDA8-FE25-48EC-9C51-864378721C05}" dt="2023-05-02T13:01:54.589" v="371"/>
          <ac:spMkLst>
            <pc:docMk/>
            <pc:sldMk cId="286970514" sldId="260"/>
            <ac:spMk id="3" creationId="{8E1B99C0-E75D-9AEC-838C-C5FD10C8F88E}"/>
          </ac:spMkLst>
        </pc:spChg>
        <pc:spChg chg="del">
          <ac:chgData name="Isabella Sofia" userId="b5a8c0c0e7b7c2b4" providerId="LiveId" clId="{A134BDA8-FE25-48EC-9C51-864378721C05}" dt="2023-05-02T13:02:00.793" v="375"/>
          <ac:spMkLst>
            <pc:docMk/>
            <pc:sldMk cId="286970514" sldId="260"/>
            <ac:spMk id="4" creationId="{74B45574-F609-5363-1BE9-FBF2A74C10C1}"/>
          </ac:spMkLst>
        </pc:spChg>
        <pc:spChg chg="add mod">
          <ac:chgData name="Isabella Sofia" userId="b5a8c0c0e7b7c2b4" providerId="LiveId" clId="{A134BDA8-FE25-48EC-9C51-864378721C05}" dt="2023-05-02T13:06:38.707" v="757" actId="1076"/>
          <ac:spMkLst>
            <pc:docMk/>
            <pc:sldMk cId="286970514" sldId="260"/>
            <ac:spMk id="7" creationId="{95321814-CC31-E661-DFDF-D5306CE70CDA}"/>
          </ac:spMkLst>
        </pc:spChg>
        <pc:spChg chg="add mod">
          <ac:chgData name="Isabella Sofia" userId="b5a8c0c0e7b7c2b4" providerId="LiveId" clId="{A134BDA8-FE25-48EC-9C51-864378721C05}" dt="2023-05-02T13:06:45.647" v="761" actId="20577"/>
          <ac:spMkLst>
            <pc:docMk/>
            <pc:sldMk cId="286970514" sldId="260"/>
            <ac:spMk id="8" creationId="{ACEAF279-9CC7-E3B0-F108-225EB28CA951}"/>
          </ac:spMkLst>
        </pc:spChg>
        <pc:picChg chg="add mod ord">
          <ac:chgData name="Isabella Sofia" userId="b5a8c0c0e7b7c2b4" providerId="LiveId" clId="{A134BDA8-FE25-48EC-9C51-864378721C05}" dt="2023-05-02T13:05:53.086" v="710" actId="1076"/>
          <ac:picMkLst>
            <pc:docMk/>
            <pc:sldMk cId="286970514" sldId="260"/>
            <ac:picMk id="5" creationId="{038251BA-EDB1-8603-D382-97146F42B185}"/>
          </ac:picMkLst>
        </pc:picChg>
        <pc:picChg chg="add mod">
          <ac:chgData name="Isabella Sofia" userId="b5a8c0c0e7b7c2b4" providerId="LiveId" clId="{A134BDA8-FE25-48EC-9C51-864378721C05}" dt="2023-05-02T13:05:55.667" v="711" actId="1076"/>
          <ac:picMkLst>
            <pc:docMk/>
            <pc:sldMk cId="286970514" sldId="260"/>
            <ac:picMk id="6" creationId="{089A8219-9E5D-63BD-BD4A-B57AE5FEB1E3}"/>
          </ac:picMkLst>
        </pc:picChg>
      </pc:sldChg>
      <pc:sldChg chg="addSp delSp modSp new mod">
        <pc:chgData name="Isabella Sofia" userId="b5a8c0c0e7b7c2b4" providerId="LiveId" clId="{A134BDA8-FE25-48EC-9C51-864378721C05}" dt="2023-05-04T11:48:58.303" v="7882" actId="14100"/>
        <pc:sldMkLst>
          <pc:docMk/>
          <pc:sldMk cId="2435903930" sldId="261"/>
        </pc:sldMkLst>
        <pc:spChg chg="mod">
          <ac:chgData name="Isabella Sofia" userId="b5a8c0c0e7b7c2b4" providerId="LiveId" clId="{A134BDA8-FE25-48EC-9C51-864378721C05}" dt="2023-05-03T09:41:17.434" v="4061" actId="1076"/>
          <ac:spMkLst>
            <pc:docMk/>
            <pc:sldMk cId="2435903930" sldId="261"/>
            <ac:spMk id="2" creationId="{49F0B38C-0BF0-DC1A-832C-02841182F021}"/>
          </ac:spMkLst>
        </pc:spChg>
        <pc:spChg chg="add del mod">
          <ac:chgData name="Isabella Sofia" userId="b5a8c0c0e7b7c2b4" providerId="LiveId" clId="{A134BDA8-FE25-48EC-9C51-864378721C05}" dt="2023-05-03T09:07:58.695" v="3672"/>
          <ac:spMkLst>
            <pc:docMk/>
            <pc:sldMk cId="2435903930" sldId="261"/>
            <ac:spMk id="3" creationId="{2A2C49B8-3C2C-9C26-0677-AABAF4792D80}"/>
          </ac:spMkLst>
        </pc:spChg>
        <pc:spChg chg="del">
          <ac:chgData name="Isabella Sofia" userId="b5a8c0c0e7b7c2b4" providerId="LiveId" clId="{A134BDA8-FE25-48EC-9C51-864378721C05}" dt="2023-05-02T13:25:52.886" v="1385" actId="931"/>
          <ac:spMkLst>
            <pc:docMk/>
            <pc:sldMk cId="2435903930" sldId="261"/>
            <ac:spMk id="3" creationId="{ABC465CE-A97F-8124-FD82-F067FB1EE982}"/>
          </ac:spMkLst>
        </pc:spChg>
        <pc:spChg chg="del">
          <ac:chgData name="Isabella Sofia" userId="b5a8c0c0e7b7c2b4" providerId="LiveId" clId="{A134BDA8-FE25-48EC-9C51-864378721C05}" dt="2023-05-02T13:25:58.007" v="1388" actId="931"/>
          <ac:spMkLst>
            <pc:docMk/>
            <pc:sldMk cId="2435903930" sldId="261"/>
            <ac:spMk id="4" creationId="{204E8932-B54B-DE8E-809A-980D14EEE960}"/>
          </ac:spMkLst>
        </pc:spChg>
        <pc:spChg chg="add mod">
          <ac:chgData name="Isabella Sofia" userId="b5a8c0c0e7b7c2b4" providerId="LiveId" clId="{A134BDA8-FE25-48EC-9C51-864378721C05}" dt="2023-05-04T11:48:58.303" v="7882" actId="14100"/>
          <ac:spMkLst>
            <pc:docMk/>
            <pc:sldMk cId="2435903930" sldId="261"/>
            <ac:spMk id="4" creationId="{F2D7D33F-02D4-33E8-9945-60E218F7B88D}"/>
          </ac:spMkLst>
        </pc:spChg>
        <pc:spChg chg="add del mod">
          <ac:chgData name="Isabella Sofia" userId="b5a8c0c0e7b7c2b4" providerId="LiveId" clId="{A134BDA8-FE25-48EC-9C51-864378721C05}" dt="2023-05-03T09:40:39.137" v="4042" actId="478"/>
          <ac:spMkLst>
            <pc:docMk/>
            <pc:sldMk cId="2435903930" sldId="261"/>
            <ac:spMk id="10" creationId="{86E36CA3-F5E3-9EFC-D428-B31A219BA136}"/>
          </ac:spMkLst>
        </pc:spChg>
        <pc:spChg chg="add del mod">
          <ac:chgData name="Isabella Sofia" userId="b5a8c0c0e7b7c2b4" providerId="LiveId" clId="{A134BDA8-FE25-48EC-9C51-864378721C05}" dt="2023-05-03T09:40:38.138" v="4041" actId="478"/>
          <ac:spMkLst>
            <pc:docMk/>
            <pc:sldMk cId="2435903930" sldId="261"/>
            <ac:spMk id="12" creationId="{1240E902-7716-F9A0-78E6-8678B65928BD}"/>
          </ac:spMkLst>
        </pc:spChg>
        <pc:spChg chg="add mod">
          <ac:chgData name="Isabella Sofia" userId="b5a8c0c0e7b7c2b4" providerId="LiveId" clId="{A134BDA8-FE25-48EC-9C51-864378721C05}" dt="2023-05-03T09:43:35.441" v="4201" actId="207"/>
          <ac:spMkLst>
            <pc:docMk/>
            <pc:sldMk cId="2435903930" sldId="261"/>
            <ac:spMk id="17" creationId="{CFF12605-126B-5CC1-8A39-BCA725BF4794}"/>
          </ac:spMkLst>
        </pc:spChg>
        <pc:spChg chg="add mod">
          <ac:chgData name="Isabella Sofia" userId="b5a8c0c0e7b7c2b4" providerId="LiveId" clId="{A134BDA8-FE25-48EC-9C51-864378721C05}" dt="2023-05-03T09:43:29.359" v="4199" actId="1076"/>
          <ac:spMkLst>
            <pc:docMk/>
            <pc:sldMk cId="2435903930" sldId="261"/>
            <ac:spMk id="18" creationId="{CAA04AAA-52A9-EFF9-E435-D6F268BC0AED}"/>
          </ac:spMkLst>
        </pc:spChg>
        <pc:picChg chg="add del mod">
          <ac:chgData name="Isabella Sofia" userId="b5a8c0c0e7b7c2b4" providerId="LiveId" clId="{A134BDA8-FE25-48EC-9C51-864378721C05}" dt="2023-05-03T09:40:34.557" v="4040" actId="478"/>
          <ac:picMkLst>
            <pc:docMk/>
            <pc:sldMk cId="2435903930" sldId="261"/>
            <ac:picMk id="6" creationId="{61049B76-7EAC-CA1C-0C0D-0E152FE2A454}"/>
          </ac:picMkLst>
        </pc:picChg>
        <pc:picChg chg="add mod">
          <ac:chgData name="Isabella Sofia" userId="b5a8c0c0e7b7c2b4" providerId="LiveId" clId="{A134BDA8-FE25-48EC-9C51-864378721C05}" dt="2023-05-03T09:41:27.872" v="4064" actId="1076"/>
          <ac:picMkLst>
            <pc:docMk/>
            <pc:sldMk cId="2435903930" sldId="261"/>
            <ac:picMk id="7" creationId="{589107BB-3CC3-318D-82D6-9AB4C7F0366B}"/>
          </ac:picMkLst>
        </pc:picChg>
        <pc:picChg chg="add del mod">
          <ac:chgData name="Isabella Sofia" userId="b5a8c0c0e7b7c2b4" providerId="LiveId" clId="{A134BDA8-FE25-48EC-9C51-864378721C05}" dt="2023-05-03T09:40:34.557" v="4040" actId="478"/>
          <ac:picMkLst>
            <pc:docMk/>
            <pc:sldMk cId="2435903930" sldId="261"/>
            <ac:picMk id="8" creationId="{16CCBD7B-DE61-0417-6046-3147D9F4F962}"/>
          </ac:picMkLst>
        </pc:picChg>
        <pc:picChg chg="add del mod">
          <ac:chgData name="Isabella Sofia" userId="b5a8c0c0e7b7c2b4" providerId="LiveId" clId="{A134BDA8-FE25-48EC-9C51-864378721C05}" dt="2023-05-03T09:40:59.115" v="4050" actId="478"/>
          <ac:picMkLst>
            <pc:docMk/>
            <pc:sldMk cId="2435903930" sldId="261"/>
            <ac:picMk id="14" creationId="{3D994F4B-F798-A777-DF5D-5E67469A8CCE}"/>
          </ac:picMkLst>
        </pc:picChg>
        <pc:picChg chg="add mod">
          <ac:chgData name="Isabella Sofia" userId="b5a8c0c0e7b7c2b4" providerId="LiveId" clId="{A134BDA8-FE25-48EC-9C51-864378721C05}" dt="2023-05-03T09:41:30.992" v="4065" actId="1076"/>
          <ac:picMkLst>
            <pc:docMk/>
            <pc:sldMk cId="2435903930" sldId="261"/>
            <ac:picMk id="16" creationId="{D645BCFD-96A3-5954-9400-9D0F5C985A0A}"/>
          </ac:picMkLst>
        </pc:picChg>
      </pc:sldChg>
      <pc:sldChg chg="addSp delSp modSp new mod">
        <pc:chgData name="Isabella Sofia" userId="b5a8c0c0e7b7c2b4" providerId="LiveId" clId="{A134BDA8-FE25-48EC-9C51-864378721C05}" dt="2023-05-04T11:50:18.459" v="7907" actId="113"/>
        <pc:sldMkLst>
          <pc:docMk/>
          <pc:sldMk cId="3771032700" sldId="262"/>
        </pc:sldMkLst>
        <pc:spChg chg="mod">
          <ac:chgData name="Isabella Sofia" userId="b5a8c0c0e7b7c2b4" providerId="LiveId" clId="{A134BDA8-FE25-48EC-9C51-864378721C05}" dt="2023-05-04T11:50:18.459" v="7907" actId="113"/>
          <ac:spMkLst>
            <pc:docMk/>
            <pc:sldMk cId="3771032700" sldId="262"/>
            <ac:spMk id="2" creationId="{45D5949C-C1A7-036B-B33B-09912ABEC69F}"/>
          </ac:spMkLst>
        </pc:spChg>
        <pc:spChg chg="mod ord">
          <ac:chgData name="Isabella Sofia" userId="b5a8c0c0e7b7c2b4" providerId="LiveId" clId="{A134BDA8-FE25-48EC-9C51-864378721C05}" dt="2023-05-03T09:20:06.056" v="3792" actId="27636"/>
          <ac:spMkLst>
            <pc:docMk/>
            <pc:sldMk cId="3771032700" sldId="262"/>
            <ac:spMk id="3" creationId="{F527061E-EB89-83EF-B0D7-086261DDB5FD}"/>
          </ac:spMkLst>
        </pc:spChg>
        <pc:spChg chg="del">
          <ac:chgData name="Isabella Sofia" userId="b5a8c0c0e7b7c2b4" providerId="LiveId" clId="{A134BDA8-FE25-48EC-9C51-864378721C05}" dt="2023-05-02T13:17:31.548" v="1180" actId="931"/>
          <ac:spMkLst>
            <pc:docMk/>
            <pc:sldMk cId="3771032700" sldId="262"/>
            <ac:spMk id="4" creationId="{CDE12063-E0D2-E8F6-C47A-4F55D0F0164E}"/>
          </ac:spMkLst>
        </pc:spChg>
        <pc:spChg chg="mod ord">
          <ac:chgData name="Isabella Sofia" userId="b5a8c0c0e7b7c2b4" providerId="LiveId" clId="{A134BDA8-FE25-48EC-9C51-864378721C05}" dt="2023-05-03T09:20:18.948" v="3796" actId="1076"/>
          <ac:spMkLst>
            <pc:docMk/>
            <pc:sldMk cId="3771032700" sldId="262"/>
            <ac:spMk id="5" creationId="{36BD538A-2DF7-1ABE-AE31-DEB4EDDB090A}"/>
          </ac:spMkLst>
        </pc:spChg>
        <pc:spChg chg="add del mod">
          <ac:chgData name="Isabella Sofia" userId="b5a8c0c0e7b7c2b4" providerId="LiveId" clId="{A134BDA8-FE25-48EC-9C51-864378721C05}" dt="2023-05-03T09:15:54.681" v="3703" actId="21"/>
          <ac:spMkLst>
            <pc:docMk/>
            <pc:sldMk cId="3771032700" sldId="262"/>
            <ac:spMk id="6" creationId="{9204FF33-01A8-F5D7-2353-6C43A776AFBB}"/>
          </ac:spMkLst>
        </pc:spChg>
        <pc:spChg chg="del">
          <ac:chgData name="Isabella Sofia" userId="b5a8c0c0e7b7c2b4" providerId="LiveId" clId="{A134BDA8-FE25-48EC-9C51-864378721C05}" dt="2023-05-02T13:18:12.789" v="1185" actId="931"/>
          <ac:spMkLst>
            <pc:docMk/>
            <pc:sldMk cId="3771032700" sldId="262"/>
            <ac:spMk id="6" creationId="{C940C6E4-4AAC-154E-79F7-8D258B4428AA}"/>
          </ac:spMkLst>
        </pc:spChg>
        <pc:spChg chg="add mod">
          <ac:chgData name="Isabella Sofia" userId="b5a8c0c0e7b7c2b4" providerId="LiveId" clId="{A134BDA8-FE25-48EC-9C51-864378721C05}" dt="2023-05-03T09:20:29.903" v="3800" actId="1076"/>
          <ac:spMkLst>
            <pc:docMk/>
            <pc:sldMk cId="3771032700" sldId="262"/>
            <ac:spMk id="11" creationId="{938933CC-DD14-C826-C073-05ABBAA9C5AD}"/>
          </ac:spMkLst>
        </pc:spChg>
        <pc:picChg chg="add mod">
          <ac:chgData name="Isabella Sofia" userId="b5a8c0c0e7b7c2b4" providerId="LiveId" clId="{A134BDA8-FE25-48EC-9C51-864378721C05}" dt="2023-05-03T09:18:23.315" v="3763" actId="1076"/>
          <ac:picMkLst>
            <pc:docMk/>
            <pc:sldMk cId="3771032700" sldId="262"/>
            <ac:picMk id="7" creationId="{0A03F463-DD1F-5F27-E3F9-FF9DB663282C}"/>
          </ac:picMkLst>
        </pc:picChg>
        <pc:picChg chg="add del mod">
          <ac:chgData name="Isabella Sofia" userId="b5a8c0c0e7b7c2b4" providerId="LiveId" clId="{A134BDA8-FE25-48EC-9C51-864378721C05}" dt="2023-05-03T09:17:41.971" v="3730" actId="1076"/>
          <ac:picMkLst>
            <pc:docMk/>
            <pc:sldMk cId="3771032700" sldId="262"/>
            <ac:picMk id="8" creationId="{51329CE0-75D6-9B9E-5D11-09FCEFE703B3}"/>
          </ac:picMkLst>
        </pc:picChg>
        <pc:picChg chg="add mod">
          <ac:chgData name="Isabella Sofia" userId="b5a8c0c0e7b7c2b4" providerId="LiveId" clId="{A134BDA8-FE25-48EC-9C51-864378721C05}" dt="2023-05-03T09:20:14.008" v="3795" actId="1076"/>
          <ac:picMkLst>
            <pc:docMk/>
            <pc:sldMk cId="3771032700" sldId="262"/>
            <ac:picMk id="10" creationId="{E1328A03-97F1-EB0E-F4D2-7CBA728C0107}"/>
          </ac:picMkLst>
        </pc:picChg>
        <pc:cxnChg chg="add mod">
          <ac:chgData name="Isabella Sofia" userId="b5a8c0c0e7b7c2b4" providerId="LiveId" clId="{A134BDA8-FE25-48EC-9C51-864378721C05}" dt="2023-05-03T09:20:44.862" v="3802" actId="1582"/>
          <ac:cxnSpMkLst>
            <pc:docMk/>
            <pc:sldMk cId="3771032700" sldId="262"/>
            <ac:cxnSpMk id="12" creationId="{C03EBAC6-ADEE-A60B-F74E-103DE3468D3E}"/>
          </ac:cxnSpMkLst>
        </pc:cxnChg>
        <pc:cxnChg chg="add mod">
          <ac:chgData name="Isabella Sofia" userId="b5a8c0c0e7b7c2b4" providerId="LiveId" clId="{A134BDA8-FE25-48EC-9C51-864378721C05}" dt="2023-05-03T09:20:44.862" v="3802" actId="1582"/>
          <ac:cxnSpMkLst>
            <pc:docMk/>
            <pc:sldMk cId="3771032700" sldId="262"/>
            <ac:cxnSpMk id="14" creationId="{BFA2F222-332E-004D-5BA5-524DE933114C}"/>
          </ac:cxnSpMkLst>
        </pc:cxnChg>
      </pc:sldChg>
      <pc:sldChg chg="addSp delSp modSp new del mod">
        <pc:chgData name="Isabella Sofia" userId="b5a8c0c0e7b7c2b4" providerId="LiveId" clId="{A134BDA8-FE25-48EC-9C51-864378721C05}" dt="2023-05-03T09:18:20.198" v="3762" actId="2696"/>
        <pc:sldMkLst>
          <pc:docMk/>
          <pc:sldMk cId="1344239860" sldId="263"/>
        </pc:sldMkLst>
        <pc:spChg chg="del">
          <ac:chgData name="Isabella Sofia" userId="b5a8c0c0e7b7c2b4" providerId="LiveId" clId="{A134BDA8-FE25-48EC-9C51-864378721C05}" dt="2023-05-02T13:21:08.848" v="1367"/>
          <ac:spMkLst>
            <pc:docMk/>
            <pc:sldMk cId="1344239860" sldId="263"/>
            <ac:spMk id="2" creationId="{FC5C55A6-F513-6254-37C1-35ACBB1A77EC}"/>
          </ac:spMkLst>
        </pc:spChg>
        <pc:spChg chg="del mod">
          <ac:chgData name="Isabella Sofia" userId="b5a8c0c0e7b7c2b4" providerId="LiveId" clId="{A134BDA8-FE25-48EC-9C51-864378721C05}" dt="2023-05-02T13:23:47.898" v="1377" actId="478"/>
          <ac:spMkLst>
            <pc:docMk/>
            <pc:sldMk cId="1344239860" sldId="263"/>
            <ac:spMk id="3" creationId="{21F7046C-BF9A-1F5C-E0BD-8FF685C2CDDC}"/>
          </ac:spMkLst>
        </pc:spChg>
        <pc:spChg chg="del">
          <ac:chgData name="Isabella Sofia" userId="b5a8c0c0e7b7c2b4" providerId="LiveId" clId="{A134BDA8-FE25-48EC-9C51-864378721C05}" dt="2023-05-02T13:23:44.141" v="1371" actId="931"/>
          <ac:spMkLst>
            <pc:docMk/>
            <pc:sldMk cId="1344239860" sldId="263"/>
            <ac:spMk id="4" creationId="{45E743E8-6562-BE42-FA99-5A9C9D94A43A}"/>
          </ac:spMkLst>
        </pc:spChg>
        <pc:spChg chg="add del mod">
          <ac:chgData name="Isabella Sofia" userId="b5a8c0c0e7b7c2b4" providerId="LiveId" clId="{A134BDA8-FE25-48EC-9C51-864378721C05}" dt="2023-05-03T09:15:14.914" v="3683" actId="478"/>
          <ac:spMkLst>
            <pc:docMk/>
            <pc:sldMk cId="1344239860" sldId="263"/>
            <ac:spMk id="5" creationId="{2F4AD88E-2CE0-E3B5-01FB-51525BBBEDE4}"/>
          </ac:spMkLst>
        </pc:spChg>
        <pc:spChg chg="del mod">
          <ac:chgData name="Isabella Sofia" userId="b5a8c0c0e7b7c2b4" providerId="LiveId" clId="{A134BDA8-FE25-48EC-9C51-864378721C05}" dt="2023-05-02T13:23:58.226" v="1382" actId="478"/>
          <ac:spMkLst>
            <pc:docMk/>
            <pc:sldMk cId="1344239860" sldId="263"/>
            <ac:spMk id="5" creationId="{CEED8212-B6F2-7F1B-896D-3E86F1BE6761}"/>
          </ac:spMkLst>
        </pc:spChg>
        <pc:spChg chg="del">
          <ac:chgData name="Isabella Sofia" userId="b5a8c0c0e7b7c2b4" providerId="LiveId" clId="{A134BDA8-FE25-48EC-9C51-864378721C05}" dt="2023-05-02T13:23:57.486" v="1381" actId="478"/>
          <ac:spMkLst>
            <pc:docMk/>
            <pc:sldMk cId="1344239860" sldId="263"/>
            <ac:spMk id="6" creationId="{0F605741-22A4-FC90-22FB-9E26433561A2}"/>
          </ac:spMkLst>
        </pc:spChg>
        <pc:spChg chg="add mod">
          <ac:chgData name="Isabella Sofia" userId="b5a8c0c0e7b7c2b4" providerId="LiveId" clId="{A134BDA8-FE25-48EC-9C51-864378721C05}" dt="2023-05-03T09:16:03.873" v="3708" actId="27636"/>
          <ac:spMkLst>
            <pc:docMk/>
            <pc:sldMk cId="1344239860" sldId="263"/>
            <ac:spMk id="7" creationId="{2B049682-AB96-7877-B40B-ABE2435078E0}"/>
          </ac:spMkLst>
        </pc:spChg>
        <pc:spChg chg="add del mod">
          <ac:chgData name="Isabella Sofia" userId="b5a8c0c0e7b7c2b4" providerId="LiveId" clId="{A134BDA8-FE25-48EC-9C51-864378721C05}" dt="2023-05-03T09:15:53.085" v="3698" actId="21"/>
          <ac:spMkLst>
            <pc:docMk/>
            <pc:sldMk cId="1344239860" sldId="263"/>
            <ac:spMk id="10" creationId="{218B330B-96F1-10D5-4C9C-051656AC0E14}"/>
          </ac:spMkLst>
        </pc:spChg>
        <pc:picChg chg="add del mod">
          <ac:chgData name="Isabella Sofia" userId="b5a8c0c0e7b7c2b4" providerId="LiveId" clId="{A134BDA8-FE25-48EC-9C51-864378721C05}" dt="2023-05-03T09:17:11.023" v="3717" actId="21"/>
          <ac:picMkLst>
            <pc:docMk/>
            <pc:sldMk cId="1344239860" sldId="263"/>
            <ac:picMk id="3" creationId="{F45D9B3D-9B36-99D7-29EA-6758110B64E9}"/>
          </ac:picMkLst>
        </pc:picChg>
        <pc:picChg chg="add del mod">
          <ac:chgData name="Isabella Sofia" userId="b5a8c0c0e7b7c2b4" providerId="LiveId" clId="{A134BDA8-FE25-48EC-9C51-864378721C05}" dt="2023-05-03T09:15:54.362" v="3702"/>
          <ac:picMkLst>
            <pc:docMk/>
            <pc:sldMk cId="1344239860" sldId="263"/>
            <ac:picMk id="6" creationId="{838CBAB2-6B32-FF6D-F022-C5E929E5ACC7}"/>
          </ac:picMkLst>
        </pc:picChg>
        <pc:picChg chg="add del mod">
          <ac:chgData name="Isabella Sofia" userId="b5a8c0c0e7b7c2b4" providerId="LiveId" clId="{A134BDA8-FE25-48EC-9C51-864378721C05}" dt="2023-05-03T09:15:11.887" v="3682" actId="478"/>
          <ac:picMkLst>
            <pc:docMk/>
            <pc:sldMk cId="1344239860" sldId="263"/>
            <ac:picMk id="9" creationId="{06932717-8BD0-6615-E4CD-63036584C7E1}"/>
          </ac:picMkLst>
        </pc:picChg>
      </pc:sldChg>
      <pc:sldChg chg="addSp delSp modSp new mod">
        <pc:chgData name="Isabella Sofia" userId="b5a8c0c0e7b7c2b4" providerId="LiveId" clId="{A134BDA8-FE25-48EC-9C51-864378721C05}" dt="2023-05-03T09:44:25.596" v="4204" actId="1076"/>
        <pc:sldMkLst>
          <pc:docMk/>
          <pc:sldMk cId="466823141" sldId="264"/>
        </pc:sldMkLst>
        <pc:spChg chg="mod">
          <ac:chgData name="Isabella Sofia" userId="b5a8c0c0e7b7c2b4" providerId="LiveId" clId="{A134BDA8-FE25-48EC-9C51-864378721C05}" dt="2023-05-02T13:41:23.506" v="1528" actId="404"/>
          <ac:spMkLst>
            <pc:docMk/>
            <pc:sldMk cId="466823141" sldId="264"/>
            <ac:spMk id="2" creationId="{8F18CDCF-9ED4-FE8F-C608-D7405BAB54AF}"/>
          </ac:spMkLst>
        </pc:spChg>
        <pc:spChg chg="del">
          <ac:chgData name="Isabella Sofia" userId="b5a8c0c0e7b7c2b4" providerId="LiveId" clId="{A134BDA8-FE25-48EC-9C51-864378721C05}" dt="2023-05-02T13:26:49.389" v="1395" actId="931"/>
          <ac:spMkLst>
            <pc:docMk/>
            <pc:sldMk cId="466823141" sldId="264"/>
            <ac:spMk id="3" creationId="{10AED073-4327-4756-794A-A5E5AEF4C0C7}"/>
          </ac:spMkLst>
        </pc:spChg>
        <pc:spChg chg="del">
          <ac:chgData name="Isabella Sofia" userId="b5a8c0c0e7b7c2b4" providerId="LiveId" clId="{A134BDA8-FE25-48EC-9C51-864378721C05}" dt="2023-05-02T13:26:51.350" v="1398" actId="931"/>
          <ac:spMkLst>
            <pc:docMk/>
            <pc:sldMk cId="466823141" sldId="264"/>
            <ac:spMk id="4" creationId="{6384D3C5-03FC-2045-C410-8E23085348FB}"/>
          </ac:spMkLst>
        </pc:spChg>
        <pc:spChg chg="add mod">
          <ac:chgData name="Isabella Sofia" userId="b5a8c0c0e7b7c2b4" providerId="LiveId" clId="{A134BDA8-FE25-48EC-9C51-864378721C05}" dt="2023-05-02T13:49:39.828" v="1758" actId="14100"/>
          <ac:spMkLst>
            <pc:docMk/>
            <pc:sldMk cId="466823141" sldId="264"/>
            <ac:spMk id="9" creationId="{859DBC03-B727-8EE9-D92C-273A626335AF}"/>
          </ac:spMkLst>
        </pc:spChg>
        <pc:spChg chg="add mod">
          <ac:chgData name="Isabella Sofia" userId="b5a8c0c0e7b7c2b4" providerId="LiveId" clId="{A134BDA8-FE25-48EC-9C51-864378721C05}" dt="2023-05-03T09:44:25.596" v="4204" actId="1076"/>
          <ac:spMkLst>
            <pc:docMk/>
            <pc:sldMk cId="466823141" sldId="264"/>
            <ac:spMk id="10" creationId="{FE8AF10B-1483-01E3-997B-C8DA8AA826FE}"/>
          </ac:spMkLst>
        </pc:spChg>
        <pc:picChg chg="add mod">
          <ac:chgData name="Isabella Sofia" userId="b5a8c0c0e7b7c2b4" providerId="LiveId" clId="{A134BDA8-FE25-48EC-9C51-864378721C05}" dt="2023-05-02T13:42:19.212" v="1530" actId="1076"/>
          <ac:picMkLst>
            <pc:docMk/>
            <pc:sldMk cId="466823141" sldId="264"/>
            <ac:picMk id="6" creationId="{3F2A96F0-EBFF-9C6A-EFCC-E45317AC24A1}"/>
          </ac:picMkLst>
        </pc:picChg>
        <pc:picChg chg="add mod">
          <ac:chgData name="Isabella Sofia" userId="b5a8c0c0e7b7c2b4" providerId="LiveId" clId="{A134BDA8-FE25-48EC-9C51-864378721C05}" dt="2023-05-02T13:42:19.212" v="1530" actId="1076"/>
          <ac:picMkLst>
            <pc:docMk/>
            <pc:sldMk cId="466823141" sldId="264"/>
            <ac:picMk id="8" creationId="{B0752B64-6505-BD81-5435-278BBEFBABB4}"/>
          </ac:picMkLst>
        </pc:picChg>
      </pc:sldChg>
      <pc:sldChg chg="addSp delSp modSp new del mod">
        <pc:chgData name="Isabella Sofia" userId="b5a8c0c0e7b7c2b4" providerId="LiveId" clId="{A134BDA8-FE25-48EC-9C51-864378721C05}" dt="2023-05-03T09:43:47.473" v="4203" actId="2696"/>
        <pc:sldMkLst>
          <pc:docMk/>
          <pc:sldMk cId="4005037574" sldId="265"/>
        </pc:sldMkLst>
        <pc:spChg chg="del mod">
          <ac:chgData name="Isabella Sofia" userId="b5a8c0c0e7b7c2b4" providerId="LiveId" clId="{A134BDA8-FE25-48EC-9C51-864378721C05}" dt="2023-05-02T13:27:47.811" v="1460" actId="21"/>
          <ac:spMkLst>
            <pc:docMk/>
            <pc:sldMk cId="4005037574" sldId="265"/>
            <ac:spMk id="2" creationId="{40F808D2-268F-B0DC-2086-BC040EA94829}"/>
          </ac:spMkLst>
        </pc:spChg>
        <pc:spChg chg="add mod">
          <ac:chgData name="Isabella Sofia" userId="b5a8c0c0e7b7c2b4" providerId="LiveId" clId="{A134BDA8-FE25-48EC-9C51-864378721C05}" dt="2023-05-02T13:27:47.811" v="1460" actId="21"/>
          <ac:spMkLst>
            <pc:docMk/>
            <pc:sldMk cId="4005037574" sldId="265"/>
            <ac:spMk id="6" creationId="{6ED16F41-D807-A1F3-8778-32FC110CF270}"/>
          </ac:spMkLst>
        </pc:spChg>
      </pc:sldChg>
      <pc:sldChg chg="addSp delSp modSp new mod">
        <pc:chgData name="Isabella Sofia" userId="b5a8c0c0e7b7c2b4" providerId="LiveId" clId="{A134BDA8-FE25-48EC-9C51-864378721C05}" dt="2023-05-02T13:48:21.118" v="1757" actId="14100"/>
        <pc:sldMkLst>
          <pc:docMk/>
          <pc:sldMk cId="2381056042" sldId="266"/>
        </pc:sldMkLst>
        <pc:spChg chg="mod">
          <ac:chgData name="Isabella Sofia" userId="b5a8c0c0e7b7c2b4" providerId="LiveId" clId="{A134BDA8-FE25-48EC-9C51-864378721C05}" dt="2023-05-02T13:43:18.209" v="1644" actId="14100"/>
          <ac:spMkLst>
            <pc:docMk/>
            <pc:sldMk cId="2381056042" sldId="266"/>
            <ac:spMk id="2" creationId="{8BE5C245-3252-6E12-B7E3-7905A8E2E8CD}"/>
          </ac:spMkLst>
        </pc:spChg>
        <pc:spChg chg="del">
          <ac:chgData name="Isabella Sofia" userId="b5a8c0c0e7b7c2b4" providerId="LiveId" clId="{A134BDA8-FE25-48EC-9C51-864378721C05}" dt="2023-05-02T13:44:51.799" v="1645" actId="931"/>
          <ac:spMkLst>
            <pc:docMk/>
            <pc:sldMk cId="2381056042" sldId="266"/>
            <ac:spMk id="3" creationId="{D038484D-13A5-1CCA-4D02-73559E69A0D9}"/>
          </ac:spMkLst>
        </pc:spChg>
        <pc:spChg chg="del mod">
          <ac:chgData name="Isabella Sofia" userId="b5a8c0c0e7b7c2b4" providerId="LiveId" clId="{A134BDA8-FE25-48EC-9C51-864378721C05}" dt="2023-05-02T13:44:54.267" v="1648" actId="478"/>
          <ac:spMkLst>
            <pc:docMk/>
            <pc:sldMk cId="2381056042" sldId="266"/>
            <ac:spMk id="4" creationId="{687B0D9A-B06E-4EEF-C73F-16B8D05B566B}"/>
          </ac:spMkLst>
        </pc:spChg>
        <pc:spChg chg="add del mod">
          <ac:chgData name="Isabella Sofia" userId="b5a8c0c0e7b7c2b4" providerId="LiveId" clId="{A134BDA8-FE25-48EC-9C51-864378721C05}" dt="2023-05-02T13:45:21.652" v="1655" actId="931"/>
          <ac:spMkLst>
            <pc:docMk/>
            <pc:sldMk cId="2381056042" sldId="266"/>
            <ac:spMk id="8" creationId="{892913A2-51BD-75E1-665E-D2E093536964}"/>
          </ac:spMkLst>
        </pc:spChg>
        <pc:spChg chg="add mod">
          <ac:chgData name="Isabella Sofia" userId="b5a8c0c0e7b7c2b4" providerId="LiveId" clId="{A134BDA8-FE25-48EC-9C51-864378721C05}" dt="2023-05-02T13:48:21.118" v="1757" actId="14100"/>
          <ac:spMkLst>
            <pc:docMk/>
            <pc:sldMk cId="2381056042" sldId="266"/>
            <ac:spMk id="11" creationId="{F7E454B4-7C21-8E4C-4EF4-82795FABE4A4}"/>
          </ac:spMkLst>
        </pc:spChg>
        <pc:picChg chg="add del mod">
          <ac:chgData name="Isabella Sofia" userId="b5a8c0c0e7b7c2b4" providerId="LiveId" clId="{A134BDA8-FE25-48EC-9C51-864378721C05}" dt="2023-05-02T13:45:03.998" v="1654" actId="478"/>
          <ac:picMkLst>
            <pc:docMk/>
            <pc:sldMk cId="2381056042" sldId="266"/>
            <ac:picMk id="6" creationId="{EA80FD44-A529-5E44-BE66-98464B06213A}"/>
          </ac:picMkLst>
        </pc:picChg>
        <pc:picChg chg="add mod">
          <ac:chgData name="Isabella Sofia" userId="b5a8c0c0e7b7c2b4" providerId="LiveId" clId="{A134BDA8-FE25-48EC-9C51-864378721C05}" dt="2023-05-02T13:48:12.540" v="1755" actId="1076"/>
          <ac:picMkLst>
            <pc:docMk/>
            <pc:sldMk cId="2381056042" sldId="266"/>
            <ac:picMk id="10" creationId="{C9D591F3-EC3D-6511-AE5C-8B681CA64613}"/>
          </ac:picMkLst>
        </pc:picChg>
      </pc:sldChg>
      <pc:sldChg chg="addSp delSp modSp new mod">
        <pc:chgData name="Isabella Sofia" userId="b5a8c0c0e7b7c2b4" providerId="LiveId" clId="{A134BDA8-FE25-48EC-9C51-864378721C05}" dt="2023-05-02T13:54:29.593" v="1937" actId="122"/>
        <pc:sldMkLst>
          <pc:docMk/>
          <pc:sldMk cId="231217972" sldId="267"/>
        </pc:sldMkLst>
        <pc:spChg chg="mod">
          <ac:chgData name="Isabella Sofia" userId="b5a8c0c0e7b7c2b4" providerId="LiveId" clId="{A134BDA8-FE25-48EC-9C51-864378721C05}" dt="2023-05-02T13:53:06.746" v="1849" actId="1076"/>
          <ac:spMkLst>
            <pc:docMk/>
            <pc:sldMk cId="231217972" sldId="267"/>
            <ac:spMk id="2" creationId="{6EA10EB5-8B96-5C7C-8A9C-1F3154DEE9CF}"/>
          </ac:spMkLst>
        </pc:spChg>
        <pc:spChg chg="del">
          <ac:chgData name="Isabella Sofia" userId="b5a8c0c0e7b7c2b4" providerId="LiveId" clId="{A134BDA8-FE25-48EC-9C51-864378721C05}" dt="2023-05-02T13:51:45.905" v="1764" actId="931"/>
          <ac:spMkLst>
            <pc:docMk/>
            <pc:sldMk cId="231217972" sldId="267"/>
            <ac:spMk id="3" creationId="{761B890F-C22F-1B05-4250-26BBB4CC31BF}"/>
          </ac:spMkLst>
        </pc:spChg>
        <pc:spChg chg="del mod">
          <ac:chgData name="Isabella Sofia" userId="b5a8c0c0e7b7c2b4" providerId="LiveId" clId="{A134BDA8-FE25-48EC-9C51-864378721C05}" dt="2023-05-02T13:51:56.929" v="1767" actId="931"/>
          <ac:spMkLst>
            <pc:docMk/>
            <pc:sldMk cId="231217972" sldId="267"/>
            <ac:spMk id="4" creationId="{A169BC9C-499D-F310-8B72-8B8AAEA88A6D}"/>
          </ac:spMkLst>
        </pc:spChg>
        <pc:spChg chg="add del mod">
          <ac:chgData name="Isabella Sofia" userId="b5a8c0c0e7b7c2b4" providerId="LiveId" clId="{A134BDA8-FE25-48EC-9C51-864378721C05}" dt="2023-05-02T13:52:57.141" v="1843" actId="478"/>
          <ac:spMkLst>
            <pc:docMk/>
            <pc:sldMk cId="231217972" sldId="267"/>
            <ac:spMk id="10" creationId="{14BD45B7-A411-C589-ED0F-A8301DD3FCDE}"/>
          </ac:spMkLst>
        </pc:spChg>
        <pc:spChg chg="add mod">
          <ac:chgData name="Isabella Sofia" userId="b5a8c0c0e7b7c2b4" providerId="LiveId" clId="{A134BDA8-FE25-48EC-9C51-864378721C05}" dt="2023-05-02T13:54:29.593" v="1937" actId="122"/>
          <ac:spMkLst>
            <pc:docMk/>
            <pc:sldMk cId="231217972" sldId="267"/>
            <ac:spMk id="12" creationId="{32E20CC5-60F7-FBAB-7AEB-DCFA81ED4242}"/>
          </ac:spMkLst>
        </pc:spChg>
        <pc:picChg chg="add del mod">
          <ac:chgData name="Isabella Sofia" userId="b5a8c0c0e7b7c2b4" providerId="LiveId" clId="{A134BDA8-FE25-48EC-9C51-864378721C05}" dt="2023-05-02T13:52:30.719" v="1803" actId="21"/>
          <ac:picMkLst>
            <pc:docMk/>
            <pc:sldMk cId="231217972" sldId="267"/>
            <ac:picMk id="6" creationId="{07A8886C-19EC-1F8F-BEF1-E1279C7B1D1E}"/>
          </ac:picMkLst>
        </pc:picChg>
        <pc:picChg chg="add mod">
          <ac:chgData name="Isabella Sofia" userId="b5a8c0c0e7b7c2b4" providerId="LiveId" clId="{A134BDA8-FE25-48EC-9C51-864378721C05}" dt="2023-05-02T13:53:25.243" v="1855" actId="1076"/>
          <ac:picMkLst>
            <pc:docMk/>
            <pc:sldMk cId="231217972" sldId="267"/>
            <ac:picMk id="8" creationId="{A6A060B2-B50C-4F75-7BEC-5A331F6B937E}"/>
          </ac:picMkLst>
        </pc:picChg>
      </pc:sldChg>
      <pc:sldChg chg="addSp delSp modSp new mod">
        <pc:chgData name="Isabella Sofia" userId="b5a8c0c0e7b7c2b4" providerId="LiveId" clId="{A134BDA8-FE25-48EC-9C51-864378721C05}" dt="2023-05-03T09:45:56.921" v="4237" actId="1076"/>
        <pc:sldMkLst>
          <pc:docMk/>
          <pc:sldMk cId="2874447942" sldId="268"/>
        </pc:sldMkLst>
        <pc:spChg chg="mod">
          <ac:chgData name="Isabella Sofia" userId="b5a8c0c0e7b7c2b4" providerId="LiveId" clId="{A134BDA8-FE25-48EC-9C51-864378721C05}" dt="2023-05-02T13:54:57.105" v="1946" actId="14100"/>
          <ac:spMkLst>
            <pc:docMk/>
            <pc:sldMk cId="2874447942" sldId="268"/>
            <ac:spMk id="2" creationId="{6D6A958A-25D4-7084-D09E-BF7C606B4162}"/>
          </ac:spMkLst>
        </pc:spChg>
        <pc:spChg chg="del">
          <ac:chgData name="Isabella Sofia" userId="b5a8c0c0e7b7c2b4" providerId="LiveId" clId="{A134BDA8-FE25-48EC-9C51-864378721C05}" dt="2023-05-02T13:52:33.622" v="1805"/>
          <ac:spMkLst>
            <pc:docMk/>
            <pc:sldMk cId="2874447942" sldId="268"/>
            <ac:spMk id="3" creationId="{BD5BFCCC-C026-25FC-B20A-37DF8AC02A51}"/>
          </ac:spMkLst>
        </pc:spChg>
        <pc:spChg chg="mod">
          <ac:chgData name="Isabella Sofia" userId="b5a8c0c0e7b7c2b4" providerId="LiveId" clId="{A134BDA8-FE25-48EC-9C51-864378721C05}" dt="2023-05-03T09:45:36.192" v="4218"/>
          <ac:spMkLst>
            <pc:docMk/>
            <pc:sldMk cId="2874447942" sldId="268"/>
            <ac:spMk id="4" creationId="{F0A3F723-A3C9-C542-FC31-8B8BA6D8944B}"/>
          </ac:spMkLst>
        </pc:spChg>
        <pc:spChg chg="add mod">
          <ac:chgData name="Isabella Sofia" userId="b5a8c0c0e7b7c2b4" providerId="LiveId" clId="{A134BDA8-FE25-48EC-9C51-864378721C05}" dt="2023-05-03T09:45:56.921" v="4237" actId="1076"/>
          <ac:spMkLst>
            <pc:docMk/>
            <pc:sldMk cId="2874447942" sldId="268"/>
            <ac:spMk id="6" creationId="{A6488C51-2A9A-221C-217E-AD13E736A99C}"/>
          </ac:spMkLst>
        </pc:spChg>
        <pc:picChg chg="add mod">
          <ac:chgData name="Isabella Sofia" userId="b5a8c0c0e7b7c2b4" providerId="LiveId" clId="{A134BDA8-FE25-48EC-9C51-864378721C05}" dt="2023-05-02T14:03:28.011" v="2462" actId="1076"/>
          <ac:picMkLst>
            <pc:docMk/>
            <pc:sldMk cId="2874447942" sldId="268"/>
            <ac:picMk id="5" creationId="{B27A501F-584A-475A-3BD4-92D9E59C1C9E}"/>
          </ac:picMkLst>
        </pc:picChg>
      </pc:sldChg>
      <pc:sldChg chg="addSp delSp modSp new mod">
        <pc:chgData name="Isabella Sofia" userId="b5a8c0c0e7b7c2b4" providerId="LiveId" clId="{A134BDA8-FE25-48EC-9C51-864378721C05}" dt="2023-05-02T14:07:11.059" v="2658" actId="20577"/>
        <pc:sldMkLst>
          <pc:docMk/>
          <pc:sldMk cId="1656385151" sldId="269"/>
        </pc:sldMkLst>
        <pc:spChg chg="mod">
          <ac:chgData name="Isabella Sofia" userId="b5a8c0c0e7b7c2b4" providerId="LiveId" clId="{A134BDA8-FE25-48EC-9C51-864378721C05}" dt="2023-05-02T14:07:11.059" v="2658" actId="20577"/>
          <ac:spMkLst>
            <pc:docMk/>
            <pc:sldMk cId="1656385151" sldId="269"/>
            <ac:spMk id="2" creationId="{CD1241DC-7F5D-FBD7-F36C-9A63522601C5}"/>
          </ac:spMkLst>
        </pc:spChg>
        <pc:spChg chg="del">
          <ac:chgData name="Isabella Sofia" userId="b5a8c0c0e7b7c2b4" providerId="LiveId" clId="{A134BDA8-FE25-48EC-9C51-864378721C05}" dt="2023-05-02T14:05:14.053" v="2607"/>
          <ac:spMkLst>
            <pc:docMk/>
            <pc:sldMk cId="1656385151" sldId="269"/>
            <ac:spMk id="3" creationId="{BFBC69EB-2F1C-7709-FE7E-334AE845A32A}"/>
          </ac:spMkLst>
        </pc:spChg>
        <pc:spChg chg="del">
          <ac:chgData name="Isabella Sofia" userId="b5a8c0c0e7b7c2b4" providerId="LiveId" clId="{A134BDA8-FE25-48EC-9C51-864378721C05}" dt="2023-05-02T14:05:30.823" v="2623"/>
          <ac:spMkLst>
            <pc:docMk/>
            <pc:sldMk cId="1656385151" sldId="269"/>
            <ac:spMk id="4" creationId="{D654ECE5-828F-F860-471C-92C976B8EB3E}"/>
          </ac:spMkLst>
        </pc:spChg>
        <pc:spChg chg="add mod">
          <ac:chgData name="Isabella Sofia" userId="b5a8c0c0e7b7c2b4" providerId="LiveId" clId="{A134BDA8-FE25-48EC-9C51-864378721C05}" dt="2023-05-02T14:06:36.721" v="2641" actId="255"/>
          <ac:spMkLst>
            <pc:docMk/>
            <pc:sldMk cId="1656385151" sldId="269"/>
            <ac:spMk id="6" creationId="{03870522-5624-BD44-4152-266B08A3E92F}"/>
          </ac:spMkLst>
        </pc:spChg>
        <pc:picChg chg="add mod">
          <ac:chgData name="Isabella Sofia" userId="b5a8c0c0e7b7c2b4" providerId="LiveId" clId="{A134BDA8-FE25-48EC-9C51-864378721C05}" dt="2023-05-02T14:05:25.243" v="2622" actId="1076"/>
          <ac:picMkLst>
            <pc:docMk/>
            <pc:sldMk cId="1656385151" sldId="269"/>
            <ac:picMk id="5" creationId="{8EC9795A-E2CB-8EE9-2EA6-AB04EDA9FBE3}"/>
          </ac:picMkLst>
        </pc:picChg>
      </pc:sldChg>
      <pc:sldChg chg="addSp delSp modSp add mod">
        <pc:chgData name="Isabella Sofia" userId="b5a8c0c0e7b7c2b4" providerId="LiveId" clId="{A134BDA8-FE25-48EC-9C51-864378721C05}" dt="2023-05-02T14:07:08.119" v="2654" actId="20577"/>
        <pc:sldMkLst>
          <pc:docMk/>
          <pc:sldMk cId="555095003" sldId="270"/>
        </pc:sldMkLst>
        <pc:spChg chg="mod">
          <ac:chgData name="Isabella Sofia" userId="b5a8c0c0e7b7c2b4" providerId="LiveId" clId="{A134BDA8-FE25-48EC-9C51-864378721C05}" dt="2023-05-02T14:07:08.119" v="2654" actId="20577"/>
          <ac:spMkLst>
            <pc:docMk/>
            <pc:sldMk cId="555095003" sldId="270"/>
            <ac:spMk id="2" creationId="{CD1241DC-7F5D-FBD7-F36C-9A63522601C5}"/>
          </ac:spMkLst>
        </pc:spChg>
        <pc:spChg chg="add del mod">
          <ac:chgData name="Isabella Sofia" userId="b5a8c0c0e7b7c2b4" providerId="LiveId" clId="{A134BDA8-FE25-48EC-9C51-864378721C05}" dt="2023-05-02T14:06:08.952" v="2632" actId="478"/>
          <ac:spMkLst>
            <pc:docMk/>
            <pc:sldMk cId="555095003" sldId="270"/>
            <ac:spMk id="4" creationId="{43795900-4FCF-374E-8A78-4D9FE2ECD5DC}"/>
          </ac:spMkLst>
        </pc:spChg>
        <pc:spChg chg="del">
          <ac:chgData name="Isabella Sofia" userId="b5a8c0c0e7b7c2b4" providerId="LiveId" clId="{A134BDA8-FE25-48EC-9C51-864378721C05}" dt="2023-05-02T14:06:03.916" v="2629" actId="478"/>
          <ac:spMkLst>
            <pc:docMk/>
            <pc:sldMk cId="555095003" sldId="270"/>
            <ac:spMk id="6" creationId="{03870522-5624-BD44-4152-266B08A3E92F}"/>
          </ac:spMkLst>
        </pc:spChg>
        <pc:spChg chg="add mod">
          <ac:chgData name="Isabella Sofia" userId="b5a8c0c0e7b7c2b4" providerId="LiveId" clId="{A134BDA8-FE25-48EC-9C51-864378721C05}" dt="2023-05-02T14:07:01.067" v="2650" actId="20577"/>
          <ac:spMkLst>
            <pc:docMk/>
            <pc:sldMk cId="555095003" sldId="270"/>
            <ac:spMk id="7" creationId="{5D6C3C44-3D76-AC7B-A2F3-C9A6AFDCD2F6}"/>
          </ac:spMkLst>
        </pc:spChg>
      </pc:sldChg>
      <pc:sldChg chg="addSp delSp modSp add mod">
        <pc:chgData name="Isabella Sofia" userId="b5a8c0c0e7b7c2b4" providerId="LiveId" clId="{A134BDA8-FE25-48EC-9C51-864378721C05}" dt="2023-05-02T14:08:48.412" v="2693" actId="20577"/>
        <pc:sldMkLst>
          <pc:docMk/>
          <pc:sldMk cId="3597134776" sldId="271"/>
        </pc:sldMkLst>
        <pc:spChg chg="mod">
          <ac:chgData name="Isabella Sofia" userId="b5a8c0c0e7b7c2b4" providerId="LiveId" clId="{A134BDA8-FE25-48EC-9C51-864378721C05}" dt="2023-05-02T14:08:48.412" v="2693" actId="20577"/>
          <ac:spMkLst>
            <pc:docMk/>
            <pc:sldMk cId="3597134776" sldId="271"/>
            <ac:spMk id="2" creationId="{CD1241DC-7F5D-FBD7-F36C-9A63522601C5}"/>
          </ac:spMkLst>
        </pc:spChg>
        <pc:spChg chg="add mod">
          <ac:chgData name="Isabella Sofia" userId="b5a8c0c0e7b7c2b4" providerId="LiveId" clId="{A134BDA8-FE25-48EC-9C51-864378721C05}" dt="2023-05-02T14:08:30.225" v="2683" actId="14100"/>
          <ac:spMkLst>
            <pc:docMk/>
            <pc:sldMk cId="3597134776" sldId="271"/>
            <ac:spMk id="3" creationId="{4C3FCD21-2F22-6021-7532-4FBC6A7BE619}"/>
          </ac:spMkLst>
        </pc:spChg>
        <pc:spChg chg="add mod">
          <ac:chgData name="Isabella Sofia" userId="b5a8c0c0e7b7c2b4" providerId="LiveId" clId="{A134BDA8-FE25-48EC-9C51-864378721C05}" dt="2023-05-02T14:08:44.259" v="2691" actId="1076"/>
          <ac:spMkLst>
            <pc:docMk/>
            <pc:sldMk cId="3597134776" sldId="271"/>
            <ac:spMk id="4" creationId="{31191109-70D8-6082-5351-C720859B5A9F}"/>
          </ac:spMkLst>
        </pc:spChg>
        <pc:spChg chg="del">
          <ac:chgData name="Isabella Sofia" userId="b5a8c0c0e7b7c2b4" providerId="LiveId" clId="{A134BDA8-FE25-48EC-9C51-864378721C05}" dt="2023-05-02T14:07:32.542" v="2660" actId="478"/>
          <ac:spMkLst>
            <pc:docMk/>
            <pc:sldMk cId="3597134776" sldId="271"/>
            <ac:spMk id="7" creationId="{5D6C3C44-3D76-AC7B-A2F3-C9A6AFDCD2F6}"/>
          </ac:spMkLst>
        </pc:spChg>
        <pc:spChg chg="add del mod">
          <ac:chgData name="Isabella Sofia" userId="b5a8c0c0e7b7c2b4" providerId="LiveId" clId="{A134BDA8-FE25-48EC-9C51-864378721C05}" dt="2023-05-02T14:08:07.674" v="2673" actId="478"/>
          <ac:spMkLst>
            <pc:docMk/>
            <pc:sldMk cId="3597134776" sldId="271"/>
            <ac:spMk id="8" creationId="{6F09124A-B958-BE66-161E-B6CAFE94298F}"/>
          </ac:spMkLst>
        </pc:spChg>
        <pc:picChg chg="del">
          <ac:chgData name="Isabella Sofia" userId="b5a8c0c0e7b7c2b4" providerId="LiveId" clId="{A134BDA8-FE25-48EC-9C51-864378721C05}" dt="2023-05-02T14:08:05.512" v="2672" actId="478"/>
          <ac:picMkLst>
            <pc:docMk/>
            <pc:sldMk cId="3597134776" sldId="271"/>
            <ac:picMk id="5" creationId="{8EC9795A-E2CB-8EE9-2EA6-AB04EDA9FBE3}"/>
          </ac:picMkLst>
        </pc:picChg>
      </pc:sldChg>
      <pc:sldChg chg="addSp delSp modSp new mod">
        <pc:chgData name="Isabella Sofia" userId="b5a8c0c0e7b7c2b4" providerId="LiveId" clId="{A134BDA8-FE25-48EC-9C51-864378721C05}" dt="2023-05-02T14:14:42.140" v="3007" actId="20577"/>
        <pc:sldMkLst>
          <pc:docMk/>
          <pc:sldMk cId="162254133" sldId="272"/>
        </pc:sldMkLst>
        <pc:spChg chg="del">
          <ac:chgData name="Isabella Sofia" userId="b5a8c0c0e7b7c2b4" providerId="LiveId" clId="{A134BDA8-FE25-48EC-9C51-864378721C05}" dt="2023-05-02T14:09:19.854" v="2698"/>
          <ac:spMkLst>
            <pc:docMk/>
            <pc:sldMk cId="162254133" sldId="272"/>
            <ac:spMk id="2" creationId="{F6C79ADA-E187-5669-1161-524AA0D4FC0E}"/>
          </ac:spMkLst>
        </pc:spChg>
        <pc:spChg chg="del">
          <ac:chgData name="Isabella Sofia" userId="b5a8c0c0e7b7c2b4" providerId="LiveId" clId="{A134BDA8-FE25-48EC-9C51-864378721C05}" dt="2023-05-02T14:09:12.945" v="2695"/>
          <ac:spMkLst>
            <pc:docMk/>
            <pc:sldMk cId="162254133" sldId="272"/>
            <ac:spMk id="3" creationId="{6AEE742C-3A50-8ED2-A9E9-1FABFD11ECB1}"/>
          </ac:spMkLst>
        </pc:spChg>
        <pc:spChg chg="del mod">
          <ac:chgData name="Isabella Sofia" userId="b5a8c0c0e7b7c2b4" providerId="LiveId" clId="{A134BDA8-FE25-48EC-9C51-864378721C05}" dt="2023-05-02T14:09:40.134" v="2729" actId="478"/>
          <ac:spMkLst>
            <pc:docMk/>
            <pc:sldMk cId="162254133" sldId="272"/>
            <ac:spMk id="4" creationId="{A2A9D0AF-CD34-0E1C-6D2A-097EC15A10FF}"/>
          </ac:spMkLst>
        </pc:spChg>
        <pc:spChg chg="add mod">
          <ac:chgData name="Isabella Sofia" userId="b5a8c0c0e7b7c2b4" providerId="LiveId" clId="{A134BDA8-FE25-48EC-9C51-864378721C05}" dt="2023-05-02T14:14:42.140" v="3007" actId="20577"/>
          <ac:spMkLst>
            <pc:docMk/>
            <pc:sldMk cId="162254133" sldId="272"/>
            <ac:spMk id="5" creationId="{2AED0215-8468-6A37-2B9F-9114C5AE6C91}"/>
          </ac:spMkLst>
        </pc:spChg>
        <pc:spChg chg="add mod">
          <ac:chgData name="Isabella Sofia" userId="b5a8c0c0e7b7c2b4" providerId="LiveId" clId="{A134BDA8-FE25-48EC-9C51-864378721C05}" dt="2023-05-02T14:09:28.101" v="2727" actId="20577"/>
          <ac:spMkLst>
            <pc:docMk/>
            <pc:sldMk cId="162254133" sldId="272"/>
            <ac:spMk id="6" creationId="{73566E30-AC01-B85B-2CB4-00C19D39EF8C}"/>
          </ac:spMkLst>
        </pc:spChg>
        <pc:spChg chg="add mod">
          <ac:chgData name="Isabella Sofia" userId="b5a8c0c0e7b7c2b4" providerId="LiveId" clId="{A134BDA8-FE25-48EC-9C51-864378721C05}" dt="2023-05-02T14:12:30.813" v="2842" actId="1076"/>
          <ac:spMkLst>
            <pc:docMk/>
            <pc:sldMk cId="162254133" sldId="272"/>
            <ac:spMk id="8" creationId="{195CDF8A-0FF7-09A3-2670-CA98C5685395}"/>
          </ac:spMkLst>
        </pc:spChg>
        <pc:spChg chg="add del mod">
          <ac:chgData name="Isabella Sofia" userId="b5a8c0c0e7b7c2b4" providerId="LiveId" clId="{A134BDA8-FE25-48EC-9C51-864378721C05}" dt="2023-05-02T14:10:43.041" v="2786"/>
          <ac:spMkLst>
            <pc:docMk/>
            <pc:sldMk cId="162254133" sldId="272"/>
            <ac:spMk id="9" creationId="{D86A6729-915E-12A6-CB34-D69B85AF449E}"/>
          </ac:spMkLst>
        </pc:spChg>
        <pc:spChg chg="add del mod">
          <ac:chgData name="Isabella Sofia" userId="b5a8c0c0e7b7c2b4" providerId="LiveId" clId="{A134BDA8-FE25-48EC-9C51-864378721C05}" dt="2023-05-02T14:10:43.041" v="2786"/>
          <ac:spMkLst>
            <pc:docMk/>
            <pc:sldMk cId="162254133" sldId="272"/>
            <ac:spMk id="10" creationId="{2483BAC8-A9EE-10A6-15B9-4E4ED6192C98}"/>
          </ac:spMkLst>
        </pc:spChg>
        <pc:spChg chg="add del mod">
          <ac:chgData name="Isabella Sofia" userId="b5a8c0c0e7b7c2b4" providerId="LiveId" clId="{A134BDA8-FE25-48EC-9C51-864378721C05}" dt="2023-05-02T14:10:43.041" v="2786"/>
          <ac:spMkLst>
            <pc:docMk/>
            <pc:sldMk cId="162254133" sldId="272"/>
            <ac:spMk id="11" creationId="{DA956030-5804-121A-1297-92408339CBD5}"/>
          </ac:spMkLst>
        </pc:spChg>
        <pc:spChg chg="add del mod">
          <ac:chgData name="Isabella Sofia" userId="b5a8c0c0e7b7c2b4" providerId="LiveId" clId="{A134BDA8-FE25-48EC-9C51-864378721C05}" dt="2023-05-02T14:10:53.418" v="2792"/>
          <ac:spMkLst>
            <pc:docMk/>
            <pc:sldMk cId="162254133" sldId="272"/>
            <ac:spMk id="12" creationId="{622B358E-18FE-56A0-D049-6460C2311B1F}"/>
          </ac:spMkLst>
        </pc:spChg>
        <pc:spChg chg="add del mod">
          <ac:chgData name="Isabella Sofia" userId="b5a8c0c0e7b7c2b4" providerId="LiveId" clId="{A134BDA8-FE25-48EC-9C51-864378721C05}" dt="2023-05-02T14:11:41" v="2828"/>
          <ac:spMkLst>
            <pc:docMk/>
            <pc:sldMk cId="162254133" sldId="272"/>
            <ac:spMk id="13" creationId="{C824136B-FE53-2B9D-8F5E-BA9A5CEF5034}"/>
          </ac:spMkLst>
        </pc:spChg>
        <pc:spChg chg="add mod">
          <ac:chgData name="Isabella Sofia" userId="b5a8c0c0e7b7c2b4" providerId="LiveId" clId="{A134BDA8-FE25-48EC-9C51-864378721C05}" dt="2023-05-02T14:11:25.168" v="2822" actId="14100"/>
          <ac:spMkLst>
            <pc:docMk/>
            <pc:sldMk cId="162254133" sldId="272"/>
            <ac:spMk id="14" creationId="{C6117F7A-F47F-4D10-9E0B-CBB1D897376E}"/>
          </ac:spMkLst>
        </pc:spChg>
        <pc:spChg chg="add mod">
          <ac:chgData name="Isabella Sofia" userId="b5a8c0c0e7b7c2b4" providerId="LiveId" clId="{A134BDA8-FE25-48EC-9C51-864378721C05}" dt="2023-05-02T14:11:33.637" v="2824" actId="1076"/>
          <ac:spMkLst>
            <pc:docMk/>
            <pc:sldMk cId="162254133" sldId="272"/>
            <ac:spMk id="15" creationId="{88846A1D-8227-A97E-3A2D-EB4E662719E2}"/>
          </ac:spMkLst>
        </pc:spChg>
        <pc:spChg chg="add mod">
          <ac:chgData name="Isabella Sofia" userId="b5a8c0c0e7b7c2b4" providerId="LiveId" clId="{A134BDA8-FE25-48EC-9C51-864378721C05}" dt="2023-05-02T14:11:40.686" v="2826" actId="1076"/>
          <ac:spMkLst>
            <pc:docMk/>
            <pc:sldMk cId="162254133" sldId="272"/>
            <ac:spMk id="16" creationId="{456EAAF5-EE35-8D58-86B9-EE95CC3F6665}"/>
          </ac:spMkLst>
        </pc:spChg>
        <pc:spChg chg="add mod">
          <ac:chgData name="Isabella Sofia" userId="b5a8c0c0e7b7c2b4" providerId="LiveId" clId="{A134BDA8-FE25-48EC-9C51-864378721C05}" dt="2023-05-02T14:14:11.884" v="3000" actId="403"/>
          <ac:spMkLst>
            <pc:docMk/>
            <pc:sldMk cId="162254133" sldId="272"/>
            <ac:spMk id="17" creationId="{BD934B8A-F6DD-5AA5-FB98-207B47CDBC04}"/>
          </ac:spMkLst>
        </pc:spChg>
        <pc:picChg chg="add mod">
          <ac:chgData name="Isabella Sofia" userId="b5a8c0c0e7b7c2b4" providerId="LiveId" clId="{A134BDA8-FE25-48EC-9C51-864378721C05}" dt="2023-05-02T14:12:16.742" v="2836" actId="1076"/>
          <ac:picMkLst>
            <pc:docMk/>
            <pc:sldMk cId="162254133" sldId="272"/>
            <ac:picMk id="7" creationId="{7300C2A2-00DF-6F76-A9CA-B1A4C4626CB5}"/>
          </ac:picMkLst>
        </pc:picChg>
      </pc:sldChg>
      <pc:sldChg chg="addSp delSp modSp add mod ord">
        <pc:chgData name="Isabella Sofia" userId="b5a8c0c0e7b7c2b4" providerId="LiveId" clId="{A134BDA8-FE25-48EC-9C51-864378721C05}" dt="2023-05-02T14:43:44.641" v="3060" actId="478"/>
        <pc:sldMkLst>
          <pc:docMk/>
          <pc:sldMk cId="4111356530" sldId="273"/>
        </pc:sldMkLst>
        <pc:spChg chg="mod">
          <ac:chgData name="Isabella Sofia" userId="b5a8c0c0e7b7c2b4" providerId="LiveId" clId="{A134BDA8-FE25-48EC-9C51-864378721C05}" dt="2023-05-02T14:43:39.343" v="3058" actId="1076"/>
          <ac:spMkLst>
            <pc:docMk/>
            <pc:sldMk cId="4111356530" sldId="273"/>
            <ac:spMk id="2" creationId="{E9C71AB5-538E-F261-A3D3-303B8147A358}"/>
          </ac:spMkLst>
        </pc:spChg>
        <pc:spChg chg="del">
          <ac:chgData name="Isabella Sofia" userId="b5a8c0c0e7b7c2b4" providerId="LiveId" clId="{A134BDA8-FE25-48EC-9C51-864378721C05}" dt="2023-05-02T14:43:31.961" v="3055" actId="478"/>
          <ac:spMkLst>
            <pc:docMk/>
            <pc:sldMk cId="4111356530" sldId="273"/>
            <ac:spMk id="3" creationId="{689BA9C2-5255-D352-1092-A27046925A5E}"/>
          </ac:spMkLst>
        </pc:spChg>
        <pc:spChg chg="add del mod">
          <ac:chgData name="Isabella Sofia" userId="b5a8c0c0e7b7c2b4" providerId="LiveId" clId="{A134BDA8-FE25-48EC-9C51-864378721C05}" dt="2023-05-02T14:43:44.641" v="3060" actId="478"/>
          <ac:spMkLst>
            <pc:docMk/>
            <pc:sldMk cId="4111356530" sldId="273"/>
            <ac:spMk id="5" creationId="{CB1B270F-DE7F-DCC8-266D-03E754D3CF17}"/>
          </ac:spMkLst>
        </pc:spChg>
      </pc:sldChg>
      <pc:sldChg chg="addSp delSp modSp new mod">
        <pc:chgData name="Isabella Sofia" userId="b5a8c0c0e7b7c2b4" providerId="LiveId" clId="{A134BDA8-FE25-48EC-9C51-864378721C05}" dt="2023-05-04T15:59:21.470" v="7929" actId="1035"/>
        <pc:sldMkLst>
          <pc:docMk/>
          <pc:sldMk cId="611045460" sldId="274"/>
        </pc:sldMkLst>
        <pc:spChg chg="add del mod">
          <ac:chgData name="Isabella Sofia" userId="b5a8c0c0e7b7c2b4" providerId="LiveId" clId="{A134BDA8-FE25-48EC-9C51-864378721C05}" dt="2023-05-04T11:47:47.301" v="7851"/>
          <ac:spMkLst>
            <pc:docMk/>
            <pc:sldMk cId="611045460" sldId="274"/>
            <ac:spMk id="2" creationId="{2DBA375C-37B0-164B-130D-D343EDC72339}"/>
          </ac:spMkLst>
        </pc:spChg>
        <pc:spChg chg="del">
          <ac:chgData name="Isabella Sofia" userId="b5a8c0c0e7b7c2b4" providerId="LiveId" clId="{A134BDA8-FE25-48EC-9C51-864378721C05}" dt="2023-05-03T08:58:34.084" v="3198" actId="478"/>
          <ac:spMkLst>
            <pc:docMk/>
            <pc:sldMk cId="611045460" sldId="274"/>
            <ac:spMk id="2" creationId="{B6B07748-50E7-C9AD-A483-7C05609D608A}"/>
          </ac:spMkLst>
        </pc:spChg>
        <pc:spChg chg="add mod">
          <ac:chgData name="Isabella Sofia" userId="b5a8c0c0e7b7c2b4" providerId="LiveId" clId="{A134BDA8-FE25-48EC-9C51-864378721C05}" dt="2023-05-04T15:59:13.308" v="7927" actId="1035"/>
          <ac:spMkLst>
            <pc:docMk/>
            <pc:sldMk cId="611045460" sldId="274"/>
            <ac:spMk id="3" creationId="{5C717333-1EE9-248D-A455-328FE8174B56}"/>
          </ac:spMkLst>
        </pc:spChg>
        <pc:spChg chg="del">
          <ac:chgData name="Isabella Sofia" userId="b5a8c0c0e7b7c2b4" providerId="LiveId" clId="{A134BDA8-FE25-48EC-9C51-864378721C05}" dt="2023-05-03T08:58:37.981" v="3203" actId="478"/>
          <ac:spMkLst>
            <pc:docMk/>
            <pc:sldMk cId="611045460" sldId="274"/>
            <ac:spMk id="3" creationId="{647F4D51-834E-442A-508B-119A30BA4EE9}"/>
          </ac:spMkLst>
        </pc:spChg>
        <pc:spChg chg="del">
          <ac:chgData name="Isabella Sofia" userId="b5a8c0c0e7b7c2b4" providerId="LiveId" clId="{A134BDA8-FE25-48EC-9C51-864378721C05}" dt="2023-05-03T08:58:40.773" v="3204" actId="478"/>
          <ac:spMkLst>
            <pc:docMk/>
            <pc:sldMk cId="611045460" sldId="274"/>
            <ac:spMk id="4" creationId="{EF7D090B-1919-825A-2E47-DC346DBE55C3}"/>
          </ac:spMkLst>
        </pc:spChg>
        <pc:spChg chg="add mod">
          <ac:chgData name="Isabella Sofia" userId="b5a8c0c0e7b7c2b4" providerId="LiveId" clId="{A134BDA8-FE25-48EC-9C51-864378721C05}" dt="2023-05-04T15:59:13.308" v="7927" actId="1035"/>
          <ac:spMkLst>
            <pc:docMk/>
            <pc:sldMk cId="611045460" sldId="274"/>
            <ac:spMk id="11" creationId="{5D19760C-7DF3-34B3-2BE8-BF7EB6CB38A5}"/>
          </ac:spMkLst>
        </pc:spChg>
        <pc:spChg chg="add mod">
          <ac:chgData name="Isabella Sofia" userId="b5a8c0c0e7b7c2b4" providerId="LiveId" clId="{A134BDA8-FE25-48EC-9C51-864378721C05}" dt="2023-05-04T15:58:58.466" v="7919" actId="5793"/>
          <ac:spMkLst>
            <pc:docMk/>
            <pc:sldMk cId="611045460" sldId="274"/>
            <ac:spMk id="12" creationId="{B55E574E-C9FF-34A8-4D07-2A8B147504D4}"/>
          </ac:spMkLst>
        </pc:spChg>
        <pc:spChg chg="add mod">
          <ac:chgData name="Isabella Sofia" userId="b5a8c0c0e7b7c2b4" providerId="LiveId" clId="{A134BDA8-FE25-48EC-9C51-864378721C05}" dt="2023-05-04T11:46:56.156" v="7844" actId="1076"/>
          <ac:spMkLst>
            <pc:docMk/>
            <pc:sldMk cId="611045460" sldId="274"/>
            <ac:spMk id="13" creationId="{40B9B675-27A7-1785-A450-BF3384D2936B}"/>
          </ac:spMkLst>
        </pc:spChg>
        <pc:spChg chg="add mod">
          <ac:chgData name="Isabella Sofia" userId="b5a8c0c0e7b7c2b4" providerId="LiveId" clId="{A134BDA8-FE25-48EC-9C51-864378721C05}" dt="2023-05-04T15:59:21.470" v="7929" actId="1035"/>
          <ac:spMkLst>
            <pc:docMk/>
            <pc:sldMk cId="611045460" sldId="274"/>
            <ac:spMk id="14" creationId="{2F2F5A99-9390-2BA1-863A-7D264E16F3B8}"/>
          </ac:spMkLst>
        </pc:spChg>
        <pc:spChg chg="add mod">
          <ac:chgData name="Isabella Sofia" userId="b5a8c0c0e7b7c2b4" providerId="LiveId" clId="{A134BDA8-FE25-48EC-9C51-864378721C05}" dt="2023-05-04T11:50:15.125" v="7906" actId="113"/>
          <ac:spMkLst>
            <pc:docMk/>
            <pc:sldMk cId="611045460" sldId="274"/>
            <ac:spMk id="15" creationId="{30398781-3527-950C-D786-285CD2B48905}"/>
          </ac:spMkLst>
        </pc:spChg>
        <pc:picChg chg="add del">
          <ac:chgData name="Isabella Sofia" userId="b5a8c0c0e7b7c2b4" providerId="LiveId" clId="{A134BDA8-FE25-48EC-9C51-864378721C05}" dt="2023-05-03T08:51:31.671" v="3102" actId="21"/>
          <ac:picMkLst>
            <pc:docMk/>
            <pc:sldMk cId="611045460" sldId="274"/>
            <ac:picMk id="6" creationId="{90E1C46B-D5F8-5A97-BD6C-1FCEA14B7E5F}"/>
          </ac:picMkLst>
        </pc:picChg>
        <pc:picChg chg="add del mod">
          <ac:chgData name="Isabella Sofia" userId="b5a8c0c0e7b7c2b4" providerId="LiveId" clId="{A134BDA8-FE25-48EC-9C51-864378721C05}" dt="2023-05-03T08:50:56.800" v="3088" actId="21"/>
          <ac:picMkLst>
            <pc:docMk/>
            <pc:sldMk cId="611045460" sldId="274"/>
            <ac:picMk id="8" creationId="{C2D8EC41-C7B3-E978-881C-58FD27E675AF}"/>
          </ac:picMkLst>
        </pc:picChg>
        <pc:picChg chg="add del">
          <ac:chgData name="Isabella Sofia" userId="b5a8c0c0e7b7c2b4" providerId="LiveId" clId="{A134BDA8-FE25-48EC-9C51-864378721C05}" dt="2023-05-03T08:50:14.605" v="3070" actId="21"/>
          <ac:picMkLst>
            <pc:docMk/>
            <pc:sldMk cId="611045460" sldId="274"/>
            <ac:picMk id="10" creationId="{0D48AA91-D8B0-BEB7-87B5-766969914B5B}"/>
          </ac:picMkLst>
        </pc:picChg>
      </pc:sldChg>
      <pc:sldChg chg="modSp add mod">
        <pc:chgData name="Isabella Sofia" userId="b5a8c0c0e7b7c2b4" providerId="LiveId" clId="{A134BDA8-FE25-48EC-9C51-864378721C05}" dt="2023-05-03T13:46:13.844" v="5835" actId="27636"/>
        <pc:sldMkLst>
          <pc:docMk/>
          <pc:sldMk cId="638460186" sldId="275"/>
        </pc:sldMkLst>
        <pc:spChg chg="mod">
          <ac:chgData name="Isabella Sofia" userId="b5a8c0c0e7b7c2b4" providerId="LiveId" clId="{A134BDA8-FE25-48EC-9C51-864378721C05}" dt="2023-05-03T13:45:41.536" v="5759" actId="20577"/>
          <ac:spMkLst>
            <pc:docMk/>
            <pc:sldMk cId="638460186" sldId="275"/>
            <ac:spMk id="2" creationId="{756B6BF5-85EF-4BD8-B027-C279A4C2B4CE}"/>
          </ac:spMkLst>
        </pc:spChg>
        <pc:spChg chg="mod">
          <ac:chgData name="Isabella Sofia" userId="b5a8c0c0e7b7c2b4" providerId="LiveId" clId="{A134BDA8-FE25-48EC-9C51-864378721C05}" dt="2023-05-03T13:45:33.977" v="5755" actId="1076"/>
          <ac:spMkLst>
            <pc:docMk/>
            <pc:sldMk cId="638460186" sldId="275"/>
            <ac:spMk id="3" creationId="{4807A515-7764-C5E0-8305-837DACA282B9}"/>
          </ac:spMkLst>
        </pc:spChg>
        <pc:spChg chg="mod">
          <ac:chgData name="Isabella Sofia" userId="b5a8c0c0e7b7c2b4" providerId="LiveId" clId="{A134BDA8-FE25-48EC-9C51-864378721C05}" dt="2023-05-03T13:46:13.844" v="5835" actId="27636"/>
          <ac:spMkLst>
            <pc:docMk/>
            <pc:sldMk cId="638460186" sldId="275"/>
            <ac:spMk id="4" creationId="{E2E7FEF0-D47A-6CF4-B28F-D7CDBF021D61}"/>
          </ac:spMkLst>
        </pc:spChg>
      </pc:sldChg>
      <pc:sldChg chg="modSp add mod">
        <pc:chgData name="Isabella Sofia" userId="b5a8c0c0e7b7c2b4" providerId="LiveId" clId="{A134BDA8-FE25-48EC-9C51-864378721C05}" dt="2023-05-03T09:50:31.857" v="4533" actId="20577"/>
        <pc:sldMkLst>
          <pc:docMk/>
          <pc:sldMk cId="531209494" sldId="276"/>
        </pc:sldMkLst>
        <pc:spChg chg="mod">
          <ac:chgData name="Isabella Sofia" userId="b5a8c0c0e7b7c2b4" providerId="LiveId" clId="{A134BDA8-FE25-48EC-9C51-864378721C05}" dt="2023-05-03T09:50:31.857" v="4533" actId="20577"/>
          <ac:spMkLst>
            <pc:docMk/>
            <pc:sldMk cId="531209494" sldId="276"/>
            <ac:spMk id="4" creationId="{C3A872E5-FCD2-6E77-B9C8-80E984C94DCC}"/>
          </ac:spMkLst>
        </pc:spChg>
      </pc:sldChg>
      <pc:sldChg chg="addSp delSp modSp new mod">
        <pc:chgData name="Isabella Sofia" userId="b5a8c0c0e7b7c2b4" providerId="LiveId" clId="{A134BDA8-FE25-48EC-9C51-864378721C05}" dt="2023-05-04T11:49:36.858" v="7900" actId="20577"/>
        <pc:sldMkLst>
          <pc:docMk/>
          <pc:sldMk cId="1964474259" sldId="277"/>
        </pc:sldMkLst>
        <pc:spChg chg="mod">
          <ac:chgData name="Isabella Sofia" userId="b5a8c0c0e7b7c2b4" providerId="LiveId" clId="{A134BDA8-FE25-48EC-9C51-864378721C05}" dt="2023-05-03T13:41:50.712" v="5543" actId="14100"/>
          <ac:spMkLst>
            <pc:docMk/>
            <pc:sldMk cId="1964474259" sldId="277"/>
            <ac:spMk id="2" creationId="{3E5146BA-CC25-B1CE-194A-B3C3904B13F3}"/>
          </ac:spMkLst>
        </pc:spChg>
        <pc:spChg chg="del">
          <ac:chgData name="Isabella Sofia" userId="b5a8c0c0e7b7c2b4" providerId="LiveId" clId="{A134BDA8-FE25-48EC-9C51-864378721C05}" dt="2023-05-03T13:34:53.797" v="5452" actId="931"/>
          <ac:spMkLst>
            <pc:docMk/>
            <pc:sldMk cId="1964474259" sldId="277"/>
            <ac:spMk id="3" creationId="{3FA5AD50-4492-34DE-EC60-3EB2491F14E3}"/>
          </ac:spMkLst>
        </pc:spChg>
        <pc:spChg chg="add mod">
          <ac:chgData name="Isabella Sofia" userId="b5a8c0c0e7b7c2b4" providerId="LiveId" clId="{A134BDA8-FE25-48EC-9C51-864378721C05}" dt="2023-05-03T13:40:45.548" v="5496" actId="1076"/>
          <ac:spMkLst>
            <pc:docMk/>
            <pc:sldMk cId="1964474259" sldId="277"/>
            <ac:spMk id="21" creationId="{A946E801-B247-2F14-B8C8-6322A96DDFE7}"/>
          </ac:spMkLst>
        </pc:spChg>
        <pc:spChg chg="add mod">
          <ac:chgData name="Isabella Sofia" userId="b5a8c0c0e7b7c2b4" providerId="LiveId" clId="{A134BDA8-FE25-48EC-9C51-864378721C05}" dt="2023-05-04T11:49:36.858" v="7900" actId="20577"/>
          <ac:spMkLst>
            <pc:docMk/>
            <pc:sldMk cId="1964474259" sldId="277"/>
            <ac:spMk id="26" creationId="{28995D65-8CCE-4996-3402-38897CA92839}"/>
          </ac:spMkLst>
        </pc:spChg>
        <pc:picChg chg="add mod">
          <ac:chgData name="Isabella Sofia" userId="b5a8c0c0e7b7c2b4" providerId="LiveId" clId="{A134BDA8-FE25-48EC-9C51-864378721C05}" dt="2023-05-03T13:36:16.486" v="5463" actId="1076"/>
          <ac:picMkLst>
            <pc:docMk/>
            <pc:sldMk cId="1964474259" sldId="277"/>
            <ac:picMk id="5" creationId="{711A2D35-879B-F3BA-9671-3C15919F4785}"/>
          </ac:picMkLst>
        </pc:picChg>
        <pc:picChg chg="add mod">
          <ac:chgData name="Isabella Sofia" userId="b5a8c0c0e7b7c2b4" providerId="LiveId" clId="{A134BDA8-FE25-48EC-9C51-864378721C05}" dt="2023-05-03T13:37:06.943" v="5467" actId="1076"/>
          <ac:picMkLst>
            <pc:docMk/>
            <pc:sldMk cId="1964474259" sldId="277"/>
            <ac:picMk id="7" creationId="{EBC864D0-7FBD-7B98-0D36-73F26F841925}"/>
          </ac:picMkLst>
        </pc:picChg>
        <pc:picChg chg="add mod">
          <ac:chgData name="Isabella Sofia" userId="b5a8c0c0e7b7c2b4" providerId="LiveId" clId="{A134BDA8-FE25-48EC-9C51-864378721C05}" dt="2023-05-03T13:37:53.759" v="5474" actId="1076"/>
          <ac:picMkLst>
            <pc:docMk/>
            <pc:sldMk cId="1964474259" sldId="277"/>
            <ac:picMk id="12" creationId="{BA80E96C-905B-57EE-2191-C0FD7E7B08C1}"/>
          </ac:picMkLst>
        </pc:picChg>
        <pc:picChg chg="add mod">
          <ac:chgData name="Isabella Sofia" userId="b5a8c0c0e7b7c2b4" providerId="LiveId" clId="{A134BDA8-FE25-48EC-9C51-864378721C05}" dt="2023-05-03T13:39:48.787" v="5485" actId="1076"/>
          <ac:picMkLst>
            <pc:docMk/>
            <pc:sldMk cId="1964474259" sldId="277"/>
            <ac:picMk id="16" creationId="{F5E6D5B5-14CF-3920-FA78-4F0BEC1BD0E5}"/>
          </ac:picMkLst>
        </pc:picChg>
        <pc:picChg chg="add mod">
          <ac:chgData name="Isabella Sofia" userId="b5a8c0c0e7b7c2b4" providerId="LiveId" clId="{A134BDA8-FE25-48EC-9C51-864378721C05}" dt="2023-05-03T13:40:30.516" v="5492" actId="14100"/>
          <ac:picMkLst>
            <pc:docMk/>
            <pc:sldMk cId="1964474259" sldId="277"/>
            <ac:picMk id="20" creationId="{F098D4F4-CB45-1998-EB0E-49336850A32B}"/>
          </ac:picMkLst>
        </pc:picChg>
        <pc:picChg chg="add mod">
          <ac:chgData name="Isabella Sofia" userId="b5a8c0c0e7b7c2b4" providerId="LiveId" clId="{A134BDA8-FE25-48EC-9C51-864378721C05}" dt="2023-05-03T13:48:01.680" v="5838" actId="1076"/>
          <ac:picMkLst>
            <pc:docMk/>
            <pc:sldMk cId="1964474259" sldId="277"/>
            <ac:picMk id="27" creationId="{033CFF16-77D6-AB24-4187-663ED07CC1D9}"/>
          </ac:picMkLst>
        </pc:picChg>
        <pc:picChg chg="add del mod">
          <ac:chgData name="Isabella Sofia" userId="b5a8c0c0e7b7c2b4" providerId="LiveId" clId="{A134BDA8-FE25-48EC-9C51-864378721C05}" dt="2023-05-03T13:53:06.986" v="5981" actId="21"/>
          <ac:picMkLst>
            <pc:docMk/>
            <pc:sldMk cId="1964474259" sldId="277"/>
            <ac:picMk id="30" creationId="{CB881565-C896-6312-CFAA-10B9C8ABDDC7}"/>
          </ac:picMkLst>
        </pc:picChg>
        <pc:cxnChg chg="add del">
          <ac:chgData name="Isabella Sofia" userId="b5a8c0c0e7b7c2b4" providerId="LiveId" clId="{A134BDA8-FE25-48EC-9C51-864378721C05}" dt="2023-05-03T13:37:24.301" v="5469" actId="478"/>
          <ac:cxnSpMkLst>
            <pc:docMk/>
            <pc:sldMk cId="1964474259" sldId="277"/>
            <ac:cxnSpMk id="9" creationId="{936E6850-C4ED-43C4-F96E-8040F995FAEC}"/>
          </ac:cxnSpMkLst>
        </pc:cxnChg>
        <pc:cxnChg chg="add mod">
          <ac:chgData name="Isabella Sofia" userId="b5a8c0c0e7b7c2b4" providerId="LiveId" clId="{A134BDA8-FE25-48EC-9C51-864378721C05}" dt="2023-05-03T13:38:00.131" v="5475" actId="14100"/>
          <ac:cxnSpMkLst>
            <pc:docMk/>
            <pc:sldMk cId="1964474259" sldId="277"/>
            <ac:cxnSpMk id="11" creationId="{BDCC1928-EC55-3F0F-2723-CDC35E473457}"/>
          </ac:cxnSpMkLst>
        </pc:cxnChg>
        <pc:cxnChg chg="add mod">
          <ac:chgData name="Isabella Sofia" userId="b5a8c0c0e7b7c2b4" providerId="LiveId" clId="{A134BDA8-FE25-48EC-9C51-864378721C05}" dt="2023-05-03T13:37:53.759" v="5474" actId="1076"/>
          <ac:cxnSpMkLst>
            <pc:docMk/>
            <pc:sldMk cId="1964474259" sldId="277"/>
            <ac:cxnSpMk id="13" creationId="{FCA93853-D548-9F2D-BDA6-73E0B1E64F7C}"/>
          </ac:cxnSpMkLst>
        </pc:cxnChg>
        <pc:cxnChg chg="add mod">
          <ac:chgData name="Isabella Sofia" userId="b5a8c0c0e7b7c2b4" providerId="LiveId" clId="{A134BDA8-FE25-48EC-9C51-864378721C05}" dt="2023-05-03T13:40:02.821" v="5489" actId="14100"/>
          <ac:cxnSpMkLst>
            <pc:docMk/>
            <pc:sldMk cId="1964474259" sldId="277"/>
            <ac:cxnSpMk id="18" creationId="{5FACB44E-3E28-B848-2BCE-D59E3FB991FE}"/>
          </ac:cxnSpMkLst>
        </pc:cxnChg>
        <pc:cxnChg chg="add mod">
          <ac:chgData name="Isabella Sofia" userId="b5a8c0c0e7b7c2b4" providerId="LiveId" clId="{A134BDA8-FE25-48EC-9C51-864378721C05}" dt="2023-05-03T13:40:45.548" v="5496" actId="1076"/>
          <ac:cxnSpMkLst>
            <pc:docMk/>
            <pc:sldMk cId="1964474259" sldId="277"/>
            <ac:cxnSpMk id="22" creationId="{E3AE9E9E-C5A5-57D8-477B-DFCBD1B70869}"/>
          </ac:cxnSpMkLst>
        </pc:cxnChg>
        <pc:cxnChg chg="add mod">
          <ac:chgData name="Isabella Sofia" userId="b5a8c0c0e7b7c2b4" providerId="LiveId" clId="{A134BDA8-FE25-48EC-9C51-864378721C05}" dt="2023-05-03T13:48:13.184" v="5841" actId="1582"/>
          <ac:cxnSpMkLst>
            <pc:docMk/>
            <pc:sldMk cId="1964474259" sldId="277"/>
            <ac:cxnSpMk id="29" creationId="{A2E65AB5-666F-C0B9-6994-B3E65CD4C164}"/>
          </ac:cxnSpMkLst>
        </pc:cxnChg>
      </pc:sldChg>
      <pc:sldChg chg="addSp delSp modSp add mod">
        <pc:chgData name="Isabella Sofia" userId="b5a8c0c0e7b7c2b4" providerId="LiveId" clId="{A134BDA8-FE25-48EC-9C51-864378721C05}" dt="2023-05-03T13:49:04.818" v="5846" actId="20577"/>
        <pc:sldMkLst>
          <pc:docMk/>
          <pc:sldMk cId="2733219812" sldId="278"/>
        </pc:sldMkLst>
        <pc:spChg chg="del">
          <ac:chgData name="Isabella Sofia" userId="b5a8c0c0e7b7c2b4" providerId="LiveId" clId="{A134BDA8-FE25-48EC-9C51-864378721C05}" dt="2023-05-03T09:51:33.293" v="4545" actId="478"/>
          <ac:spMkLst>
            <pc:docMk/>
            <pc:sldMk cId="2733219812" sldId="278"/>
            <ac:spMk id="2" creationId="{F934F90C-9F41-6580-913B-89425D3C34D1}"/>
          </ac:spMkLst>
        </pc:spChg>
        <pc:spChg chg="mod">
          <ac:chgData name="Isabella Sofia" userId="b5a8c0c0e7b7c2b4" providerId="LiveId" clId="{A134BDA8-FE25-48EC-9C51-864378721C05}" dt="2023-05-03T09:54:09.660" v="4728" actId="5793"/>
          <ac:spMkLst>
            <pc:docMk/>
            <pc:sldMk cId="2733219812" sldId="278"/>
            <ac:spMk id="3" creationId="{9D09F7C3-65B1-5E6B-90CE-EE7E6C9E3343}"/>
          </ac:spMkLst>
        </pc:spChg>
        <pc:spChg chg="mod">
          <ac:chgData name="Isabella Sofia" userId="b5a8c0c0e7b7c2b4" providerId="LiveId" clId="{A134BDA8-FE25-48EC-9C51-864378721C05}" dt="2023-05-03T13:49:04.818" v="5846" actId="20577"/>
          <ac:spMkLst>
            <pc:docMk/>
            <pc:sldMk cId="2733219812" sldId="278"/>
            <ac:spMk id="5" creationId="{FE844372-4F42-6EC2-BC9D-1037A6B73363}"/>
          </ac:spMkLst>
        </pc:spChg>
        <pc:spChg chg="add del mod">
          <ac:chgData name="Isabella Sofia" userId="b5a8c0c0e7b7c2b4" providerId="LiveId" clId="{A134BDA8-FE25-48EC-9C51-864378721C05}" dt="2023-05-03T09:51:35.493" v="4546" actId="478"/>
          <ac:spMkLst>
            <pc:docMk/>
            <pc:sldMk cId="2733219812" sldId="278"/>
            <ac:spMk id="6" creationId="{CB2F2E34-F8CD-67EB-C1EC-B62468D9E445}"/>
          </ac:spMkLst>
        </pc:spChg>
        <pc:spChg chg="mod">
          <ac:chgData name="Isabella Sofia" userId="b5a8c0c0e7b7c2b4" providerId="LiveId" clId="{A134BDA8-FE25-48EC-9C51-864378721C05}" dt="2023-05-03T09:53:25.071" v="4697" actId="6549"/>
          <ac:spMkLst>
            <pc:docMk/>
            <pc:sldMk cId="2733219812" sldId="278"/>
            <ac:spMk id="8" creationId="{8412B0CE-7049-81B7-4405-3F94808399AD}"/>
          </ac:spMkLst>
        </pc:spChg>
        <pc:picChg chg="mod">
          <ac:chgData name="Isabella Sofia" userId="b5a8c0c0e7b7c2b4" providerId="LiveId" clId="{A134BDA8-FE25-48EC-9C51-864378721C05}" dt="2023-05-03T09:54:13.749" v="4729" actId="1076"/>
          <ac:picMkLst>
            <pc:docMk/>
            <pc:sldMk cId="2733219812" sldId="278"/>
            <ac:picMk id="7" creationId="{46E3DD7C-6A81-BD2C-6946-7DDA59EAE9AA}"/>
          </ac:picMkLst>
        </pc:picChg>
      </pc:sldChg>
      <pc:sldChg chg="addSp modSp add mod">
        <pc:chgData name="Isabella Sofia" userId="b5a8c0c0e7b7c2b4" providerId="LiveId" clId="{A134BDA8-FE25-48EC-9C51-864378721C05}" dt="2023-05-03T13:54:33.855" v="6011" actId="1076"/>
        <pc:sldMkLst>
          <pc:docMk/>
          <pc:sldMk cId="1660696812" sldId="279"/>
        </pc:sldMkLst>
        <pc:spChg chg="add mod">
          <ac:chgData name="Isabella Sofia" userId="b5a8c0c0e7b7c2b4" providerId="LiveId" clId="{A134BDA8-FE25-48EC-9C51-864378721C05}" dt="2023-05-03T13:54:33.855" v="6011" actId="1076"/>
          <ac:spMkLst>
            <pc:docMk/>
            <pc:sldMk cId="1660696812" sldId="279"/>
            <ac:spMk id="4" creationId="{1D74032E-C3C0-956E-B89B-339803F609BF}"/>
          </ac:spMkLst>
        </pc:spChg>
        <pc:spChg chg="mod">
          <ac:chgData name="Isabella Sofia" userId="b5a8c0c0e7b7c2b4" providerId="LiveId" clId="{A134BDA8-FE25-48EC-9C51-864378721C05}" dt="2023-05-03T13:49:11.189" v="5849" actId="313"/>
          <ac:spMkLst>
            <pc:docMk/>
            <pc:sldMk cId="1660696812" sldId="279"/>
            <ac:spMk id="5" creationId="{C29BB8DB-7A7D-F99D-D023-8257DB7C894B}"/>
          </ac:spMkLst>
        </pc:spChg>
        <pc:spChg chg="mod">
          <ac:chgData name="Isabella Sofia" userId="b5a8c0c0e7b7c2b4" providerId="LiveId" clId="{A134BDA8-FE25-48EC-9C51-864378721C05}" dt="2023-05-03T13:53:54.695" v="6009" actId="1076"/>
          <ac:spMkLst>
            <pc:docMk/>
            <pc:sldMk cId="1660696812" sldId="279"/>
            <ac:spMk id="8" creationId="{ACA0FF15-8D13-6665-F77E-9A5B32324ED1}"/>
          </ac:spMkLst>
        </pc:spChg>
        <pc:picChg chg="add mod">
          <ac:chgData name="Isabella Sofia" userId="b5a8c0c0e7b7c2b4" providerId="LiveId" clId="{A134BDA8-FE25-48EC-9C51-864378721C05}" dt="2023-05-03T13:54:31.838" v="6010" actId="1076"/>
          <ac:picMkLst>
            <pc:docMk/>
            <pc:sldMk cId="1660696812" sldId="279"/>
            <ac:picMk id="2" creationId="{453431D8-D353-8B1A-7D17-9144DBB5E819}"/>
          </ac:picMkLst>
        </pc:picChg>
        <pc:picChg chg="mod">
          <ac:chgData name="Isabella Sofia" userId="b5a8c0c0e7b7c2b4" providerId="LiveId" clId="{A134BDA8-FE25-48EC-9C51-864378721C05}" dt="2023-05-03T13:53:47.368" v="6005" actId="14100"/>
          <ac:picMkLst>
            <pc:docMk/>
            <pc:sldMk cId="1660696812" sldId="279"/>
            <ac:picMk id="7" creationId="{E3362135-D751-6E54-3E09-63D5BEC44DF5}"/>
          </ac:picMkLst>
        </pc:picChg>
      </pc:sldChg>
      <pc:sldChg chg="modSp add mod">
        <pc:chgData name="Isabella Sofia" userId="b5a8c0c0e7b7c2b4" providerId="LiveId" clId="{A134BDA8-FE25-48EC-9C51-864378721C05}" dt="2023-05-03T13:50:22.893" v="5862" actId="1076"/>
        <pc:sldMkLst>
          <pc:docMk/>
          <pc:sldMk cId="2562096709" sldId="280"/>
        </pc:sldMkLst>
        <pc:spChg chg="mod">
          <ac:chgData name="Isabella Sofia" userId="b5a8c0c0e7b7c2b4" providerId="LiveId" clId="{A134BDA8-FE25-48EC-9C51-864378721C05}" dt="2023-05-03T13:50:16.697" v="5860" actId="14100"/>
          <ac:spMkLst>
            <pc:docMk/>
            <pc:sldMk cId="2562096709" sldId="280"/>
            <ac:spMk id="3" creationId="{65A08B69-5731-EF20-6671-20DA64D63375}"/>
          </ac:spMkLst>
        </pc:spChg>
        <pc:spChg chg="mod">
          <ac:chgData name="Isabella Sofia" userId="b5a8c0c0e7b7c2b4" providerId="LiveId" clId="{A134BDA8-FE25-48EC-9C51-864378721C05}" dt="2023-05-03T13:50:10.326" v="5859" actId="27636"/>
          <ac:spMkLst>
            <pc:docMk/>
            <pc:sldMk cId="2562096709" sldId="280"/>
            <ac:spMk id="4" creationId="{BE179C64-7D02-F425-F301-12CE856C1F5B}"/>
          </ac:spMkLst>
        </pc:spChg>
        <pc:spChg chg="mod">
          <ac:chgData name="Isabella Sofia" userId="b5a8c0c0e7b7c2b4" providerId="LiveId" clId="{A134BDA8-FE25-48EC-9C51-864378721C05}" dt="2023-05-03T13:50:22.893" v="5862" actId="1076"/>
          <ac:spMkLst>
            <pc:docMk/>
            <pc:sldMk cId="2562096709" sldId="280"/>
            <ac:spMk id="5" creationId="{43839306-49F8-0FB6-52BE-C666872B354C}"/>
          </ac:spMkLst>
        </pc:spChg>
      </pc:sldChg>
      <pc:sldChg chg="addSp delSp modSp add mod">
        <pc:chgData name="Isabella Sofia" userId="b5a8c0c0e7b7c2b4" providerId="LiveId" clId="{A134BDA8-FE25-48EC-9C51-864378721C05}" dt="2023-05-03T13:54:45.096" v="6012" actId="20577"/>
        <pc:sldMkLst>
          <pc:docMk/>
          <pc:sldMk cId="1717050323" sldId="281"/>
        </pc:sldMkLst>
        <pc:spChg chg="mod">
          <ac:chgData name="Isabella Sofia" userId="b5a8c0c0e7b7c2b4" providerId="LiveId" clId="{A134BDA8-FE25-48EC-9C51-864378721C05}" dt="2023-05-03T13:54:45.096" v="6012" actId="20577"/>
          <ac:spMkLst>
            <pc:docMk/>
            <pc:sldMk cId="1717050323" sldId="281"/>
            <ac:spMk id="3" creationId="{08CE4E63-8D62-3DB8-3B82-8DA99072A989}"/>
          </ac:spMkLst>
        </pc:spChg>
        <pc:spChg chg="add mod">
          <ac:chgData name="Isabella Sofia" userId="b5a8c0c0e7b7c2b4" providerId="LiveId" clId="{A134BDA8-FE25-48EC-9C51-864378721C05}" dt="2023-05-03T09:56:44.188" v="4886" actId="14100"/>
          <ac:spMkLst>
            <pc:docMk/>
            <pc:sldMk cId="1717050323" sldId="281"/>
            <ac:spMk id="4" creationId="{4602C5E0-C156-4E5D-44EE-1197849B8404}"/>
          </ac:spMkLst>
        </pc:spChg>
        <pc:spChg chg="add del mod">
          <ac:chgData name="Isabella Sofia" userId="b5a8c0c0e7b7c2b4" providerId="LiveId" clId="{A134BDA8-FE25-48EC-9C51-864378721C05}" dt="2023-05-03T13:31:03.389" v="5394"/>
          <ac:spMkLst>
            <pc:docMk/>
            <pc:sldMk cId="1717050323" sldId="281"/>
            <ac:spMk id="5" creationId="{01BD62BD-86CD-7EE2-78EF-BE3570CB1587}"/>
          </ac:spMkLst>
        </pc:spChg>
        <pc:spChg chg="del mod">
          <ac:chgData name="Isabella Sofia" userId="b5a8c0c0e7b7c2b4" providerId="LiveId" clId="{A134BDA8-FE25-48EC-9C51-864378721C05}" dt="2023-05-03T09:56:26.646" v="4879" actId="478"/>
          <ac:spMkLst>
            <pc:docMk/>
            <pc:sldMk cId="1717050323" sldId="281"/>
            <ac:spMk id="5" creationId="{22B0A4AE-1C84-C03D-B82D-91BC0E633CB1}"/>
          </ac:spMkLst>
        </pc:spChg>
        <pc:spChg chg="add mod">
          <ac:chgData name="Isabella Sofia" userId="b5a8c0c0e7b7c2b4" providerId="LiveId" clId="{A134BDA8-FE25-48EC-9C51-864378721C05}" dt="2023-05-03T13:31:36.834" v="5442" actId="1076"/>
          <ac:spMkLst>
            <pc:docMk/>
            <pc:sldMk cId="1717050323" sldId="281"/>
            <ac:spMk id="8" creationId="{C12695AC-78D5-581F-ACDC-936296CA3BE2}"/>
          </ac:spMkLst>
        </pc:spChg>
        <pc:picChg chg="add del mod">
          <ac:chgData name="Isabella Sofia" userId="b5a8c0c0e7b7c2b4" providerId="LiveId" clId="{A134BDA8-FE25-48EC-9C51-864378721C05}" dt="2023-05-03T13:31:02.559" v="5393"/>
          <ac:picMkLst>
            <pc:docMk/>
            <pc:sldMk cId="1717050323" sldId="281"/>
            <ac:picMk id="6" creationId="{317F445F-55BB-B3E5-767D-B2B30C864BB4}"/>
          </ac:picMkLst>
        </pc:picChg>
        <pc:picChg chg="add mod">
          <ac:chgData name="Isabella Sofia" userId="b5a8c0c0e7b7c2b4" providerId="LiveId" clId="{A134BDA8-FE25-48EC-9C51-864378721C05}" dt="2023-05-03T13:31:18.913" v="5399" actId="1076"/>
          <ac:picMkLst>
            <pc:docMk/>
            <pc:sldMk cId="1717050323" sldId="281"/>
            <ac:picMk id="7" creationId="{380C66D5-2681-D330-1935-D2517766EB33}"/>
          </ac:picMkLst>
        </pc:picChg>
        <pc:picChg chg="del">
          <ac:chgData name="Isabella Sofia" userId="b5a8c0c0e7b7c2b4" providerId="LiveId" clId="{A134BDA8-FE25-48EC-9C51-864378721C05}" dt="2023-05-03T13:31:01.007" v="5391" actId="478"/>
          <ac:picMkLst>
            <pc:docMk/>
            <pc:sldMk cId="1717050323" sldId="281"/>
            <ac:picMk id="11" creationId="{9F1B495A-A002-EE54-D0D9-433454F6779A}"/>
          </ac:picMkLst>
        </pc:picChg>
      </pc:sldChg>
      <pc:sldChg chg="addSp delSp modSp add mod">
        <pc:chgData name="Isabella Sofia" userId="b5a8c0c0e7b7c2b4" providerId="LiveId" clId="{A134BDA8-FE25-48EC-9C51-864378721C05}" dt="2023-05-04T12:34:59.864" v="7909" actId="21"/>
        <pc:sldMkLst>
          <pc:docMk/>
          <pc:sldMk cId="3418458495" sldId="282"/>
        </pc:sldMkLst>
        <pc:spChg chg="mod">
          <ac:chgData name="Isabella Sofia" userId="b5a8c0c0e7b7c2b4" providerId="LiveId" clId="{A134BDA8-FE25-48EC-9C51-864378721C05}" dt="2023-05-03T14:03:19.531" v="6390" actId="5793"/>
          <ac:spMkLst>
            <pc:docMk/>
            <pc:sldMk cId="3418458495" sldId="282"/>
            <ac:spMk id="3" creationId="{F026023F-5F3E-74A7-9762-3A7FE774B512}"/>
          </ac:spMkLst>
        </pc:spChg>
        <pc:spChg chg="del mod">
          <ac:chgData name="Isabella Sofia" userId="b5a8c0c0e7b7c2b4" providerId="LiveId" clId="{A134BDA8-FE25-48EC-9C51-864378721C05}" dt="2023-05-03T13:55:17.303" v="6017" actId="478"/>
          <ac:spMkLst>
            <pc:docMk/>
            <pc:sldMk cId="3418458495" sldId="282"/>
            <ac:spMk id="4" creationId="{B5F39B21-F7E4-4DEE-E1BA-BF1A44F68179}"/>
          </ac:spMkLst>
        </pc:spChg>
        <pc:spChg chg="add del mod">
          <ac:chgData name="Isabella Sofia" userId="b5a8c0c0e7b7c2b4" providerId="LiveId" clId="{A134BDA8-FE25-48EC-9C51-864378721C05}" dt="2023-05-03T14:02:52.250" v="6266" actId="478"/>
          <ac:spMkLst>
            <pc:docMk/>
            <pc:sldMk cId="3418458495" sldId="282"/>
            <ac:spMk id="5" creationId="{6F782996-0953-DA2C-201D-16F330277A3F}"/>
          </ac:spMkLst>
        </pc:spChg>
        <pc:spChg chg="del">
          <ac:chgData name="Isabella Sofia" userId="b5a8c0c0e7b7c2b4" providerId="LiveId" clId="{A134BDA8-FE25-48EC-9C51-864378721C05}" dt="2023-05-03T09:57:03.119" v="4891" actId="478"/>
          <ac:spMkLst>
            <pc:docMk/>
            <pc:sldMk cId="3418458495" sldId="282"/>
            <ac:spMk id="5" creationId="{AE448F4F-39F1-0F88-D4B2-B97081D1CB4F}"/>
          </ac:spMkLst>
        </pc:spChg>
        <pc:spChg chg="add del mod">
          <ac:chgData name="Isabella Sofia" userId="b5a8c0c0e7b7c2b4" providerId="LiveId" clId="{A134BDA8-FE25-48EC-9C51-864378721C05}" dt="2023-05-03T09:57:04.240" v="4892"/>
          <ac:spMkLst>
            <pc:docMk/>
            <pc:sldMk cId="3418458495" sldId="282"/>
            <ac:spMk id="6" creationId="{25937A59-27BA-344C-B80B-4D7B728359B2}"/>
          </ac:spMkLst>
        </pc:spChg>
        <pc:spChg chg="add mod">
          <ac:chgData name="Isabella Sofia" userId="b5a8c0c0e7b7c2b4" providerId="LiveId" clId="{A134BDA8-FE25-48EC-9C51-864378721C05}" dt="2023-05-03T14:03:38.822" v="6419" actId="313"/>
          <ac:spMkLst>
            <pc:docMk/>
            <pc:sldMk cId="3418458495" sldId="282"/>
            <ac:spMk id="7" creationId="{A4133C26-18ED-E243-4089-4E73AABA4B5D}"/>
          </ac:spMkLst>
        </pc:spChg>
        <pc:spChg chg="add del mod">
          <ac:chgData name="Isabella Sofia" userId="b5a8c0c0e7b7c2b4" providerId="LiveId" clId="{A134BDA8-FE25-48EC-9C51-864378721C05}" dt="2023-05-04T12:34:59.864" v="7909" actId="21"/>
          <ac:spMkLst>
            <pc:docMk/>
            <pc:sldMk cId="3418458495" sldId="282"/>
            <ac:spMk id="13" creationId="{5734CD76-80CA-32A9-7989-62F69590DC6C}"/>
          </ac:spMkLst>
        </pc:spChg>
        <pc:graphicFrameChg chg="add del mod modGraphic">
          <ac:chgData name="Isabella Sofia" userId="b5a8c0c0e7b7c2b4" providerId="LiveId" clId="{A134BDA8-FE25-48EC-9C51-864378721C05}" dt="2023-05-03T14:07:38.764" v="6424" actId="478"/>
          <ac:graphicFrameMkLst>
            <pc:docMk/>
            <pc:sldMk cId="3418458495" sldId="282"/>
            <ac:graphicFrameMk id="8" creationId="{0AE9851E-A4F4-DEF6-C68E-955BDAEA9920}"/>
          </ac:graphicFrameMkLst>
        </pc:graphicFrameChg>
        <pc:picChg chg="add del mod">
          <ac:chgData name="Isabella Sofia" userId="b5a8c0c0e7b7c2b4" providerId="LiveId" clId="{A134BDA8-FE25-48EC-9C51-864378721C05}" dt="2023-05-03T13:58:43.438" v="6248"/>
          <ac:picMkLst>
            <pc:docMk/>
            <pc:sldMk cId="3418458495" sldId="282"/>
            <ac:picMk id="6" creationId="{CDA5B92A-79BF-A26D-B4B4-83736621B63B}"/>
          </ac:picMkLst>
        </pc:picChg>
        <pc:picChg chg="add del mod">
          <ac:chgData name="Isabella Sofia" userId="b5a8c0c0e7b7c2b4" providerId="LiveId" clId="{A134BDA8-FE25-48EC-9C51-864378721C05}" dt="2023-05-03T14:08:25.526" v="6429" actId="478"/>
          <ac:picMkLst>
            <pc:docMk/>
            <pc:sldMk cId="3418458495" sldId="282"/>
            <ac:picMk id="10" creationId="{B1F1427C-FCA8-C486-0F82-3D36B70C2101}"/>
          </ac:picMkLst>
        </pc:picChg>
        <pc:picChg chg="add del mod">
          <ac:chgData name="Isabella Sofia" userId="b5a8c0c0e7b7c2b4" providerId="LiveId" clId="{A134BDA8-FE25-48EC-9C51-864378721C05}" dt="2023-05-04T12:34:59.864" v="7909" actId="21"/>
          <ac:picMkLst>
            <pc:docMk/>
            <pc:sldMk cId="3418458495" sldId="282"/>
            <ac:picMk id="12" creationId="{377E9189-0575-A0AE-2C4F-C8F7CA4E3479}"/>
          </ac:picMkLst>
        </pc:picChg>
      </pc:sldChg>
      <pc:sldChg chg="addSp delSp modSp add del mod ord">
        <pc:chgData name="Isabella Sofia" userId="b5a8c0c0e7b7c2b4" providerId="LiveId" clId="{A134BDA8-FE25-48EC-9C51-864378721C05}" dt="2023-05-03T13:32:11.096" v="5451" actId="2696"/>
        <pc:sldMkLst>
          <pc:docMk/>
          <pc:sldMk cId="3744135861" sldId="283"/>
        </pc:sldMkLst>
        <pc:spChg chg="mod">
          <ac:chgData name="Isabella Sofia" userId="b5a8c0c0e7b7c2b4" providerId="LiveId" clId="{A134BDA8-FE25-48EC-9C51-864378721C05}" dt="2023-05-03T13:14:29.756" v="5282" actId="20577"/>
          <ac:spMkLst>
            <pc:docMk/>
            <pc:sldMk cId="3744135861" sldId="283"/>
            <ac:spMk id="2" creationId="{1E4AC5D7-4C17-88CC-FAFE-BE328F32189B}"/>
          </ac:spMkLst>
        </pc:spChg>
        <pc:spChg chg="add mod">
          <ac:chgData name="Isabella Sofia" userId="b5a8c0c0e7b7c2b4" providerId="LiveId" clId="{A134BDA8-FE25-48EC-9C51-864378721C05}" dt="2023-05-03T13:09:07.420" v="5184" actId="21"/>
          <ac:spMkLst>
            <pc:docMk/>
            <pc:sldMk cId="3744135861" sldId="283"/>
            <ac:spMk id="4" creationId="{374B4CDA-E73C-A391-FF88-C134B7EDE5CF}"/>
          </ac:spMkLst>
        </pc:spChg>
        <pc:spChg chg="del">
          <ac:chgData name="Isabella Sofia" userId="b5a8c0c0e7b7c2b4" providerId="LiveId" clId="{A134BDA8-FE25-48EC-9C51-864378721C05}" dt="2023-05-03T13:09:07.420" v="5184" actId="21"/>
          <ac:spMkLst>
            <pc:docMk/>
            <pc:sldMk cId="3744135861" sldId="283"/>
            <ac:spMk id="7" creationId="{ABC36590-CDD4-B8CF-B3AB-DC1BE4D5AC2C}"/>
          </ac:spMkLst>
        </pc:spChg>
        <pc:spChg chg="add mod">
          <ac:chgData name="Isabella Sofia" userId="b5a8c0c0e7b7c2b4" providerId="LiveId" clId="{A134BDA8-FE25-48EC-9C51-864378721C05}" dt="2023-05-03T13:30:59.141" v="5390" actId="21"/>
          <ac:spMkLst>
            <pc:docMk/>
            <pc:sldMk cId="3744135861" sldId="283"/>
            <ac:spMk id="8" creationId="{0692976B-3A7F-CF04-1FD1-A98C8CE7187D}"/>
          </ac:spMkLst>
        </pc:spChg>
        <pc:spChg chg="del">
          <ac:chgData name="Isabella Sofia" userId="b5a8c0c0e7b7c2b4" providerId="LiveId" clId="{A134BDA8-FE25-48EC-9C51-864378721C05}" dt="2023-05-03T13:12:42.255" v="5211" actId="21"/>
          <ac:spMkLst>
            <pc:docMk/>
            <pc:sldMk cId="3744135861" sldId="283"/>
            <ac:spMk id="14" creationId="{822BAF71-1EEA-AA87-8592-27EB718DD882}"/>
          </ac:spMkLst>
        </pc:spChg>
        <pc:spChg chg="del">
          <ac:chgData name="Isabella Sofia" userId="b5a8c0c0e7b7c2b4" providerId="LiveId" clId="{A134BDA8-FE25-48EC-9C51-864378721C05}" dt="2023-05-03T13:09:07.420" v="5184" actId="21"/>
          <ac:spMkLst>
            <pc:docMk/>
            <pc:sldMk cId="3744135861" sldId="283"/>
            <ac:spMk id="16" creationId="{ED5D92C4-C97D-E06D-A902-5213C6070E20}"/>
          </ac:spMkLst>
        </pc:spChg>
        <pc:spChg chg="del">
          <ac:chgData name="Isabella Sofia" userId="b5a8c0c0e7b7c2b4" providerId="LiveId" clId="{A134BDA8-FE25-48EC-9C51-864378721C05}" dt="2023-05-03T13:09:07.420" v="5184" actId="21"/>
          <ac:spMkLst>
            <pc:docMk/>
            <pc:sldMk cId="3744135861" sldId="283"/>
            <ac:spMk id="17" creationId="{8DC70FCB-C0A7-7432-D0F6-5202994673B7}"/>
          </ac:spMkLst>
        </pc:spChg>
        <pc:spChg chg="del">
          <ac:chgData name="Isabella Sofia" userId="b5a8c0c0e7b7c2b4" providerId="LiveId" clId="{A134BDA8-FE25-48EC-9C51-864378721C05}" dt="2023-05-03T13:09:07.420" v="5184" actId="21"/>
          <ac:spMkLst>
            <pc:docMk/>
            <pc:sldMk cId="3744135861" sldId="283"/>
            <ac:spMk id="18" creationId="{8CD56B05-73CA-F4C8-9E2D-452EF8A6EEE8}"/>
          </ac:spMkLst>
        </pc:spChg>
        <pc:spChg chg="del">
          <ac:chgData name="Isabella Sofia" userId="b5a8c0c0e7b7c2b4" providerId="LiveId" clId="{A134BDA8-FE25-48EC-9C51-864378721C05}" dt="2023-05-03T13:14:27.357" v="5281" actId="478"/>
          <ac:spMkLst>
            <pc:docMk/>
            <pc:sldMk cId="3744135861" sldId="283"/>
            <ac:spMk id="19" creationId="{BCC59051-8914-1587-FAD2-B25EC36C36D6}"/>
          </ac:spMkLst>
        </pc:spChg>
        <pc:picChg chg="del">
          <ac:chgData name="Isabella Sofia" userId="b5a8c0c0e7b7c2b4" providerId="LiveId" clId="{A134BDA8-FE25-48EC-9C51-864378721C05}" dt="2023-05-03T13:09:07.420" v="5184" actId="21"/>
          <ac:picMkLst>
            <pc:docMk/>
            <pc:sldMk cId="3744135861" sldId="283"/>
            <ac:picMk id="6" creationId="{3CC4BD83-5665-C807-08B9-B4B276559880}"/>
          </ac:picMkLst>
        </pc:picChg>
        <pc:picChg chg="del">
          <ac:chgData name="Isabella Sofia" userId="b5a8c0c0e7b7c2b4" providerId="LiveId" clId="{A134BDA8-FE25-48EC-9C51-864378721C05}" dt="2023-05-03T13:30:59.141" v="5390" actId="21"/>
          <ac:picMkLst>
            <pc:docMk/>
            <pc:sldMk cId="3744135861" sldId="283"/>
            <ac:picMk id="13" creationId="{D41626D0-0035-30B1-87F2-2D96743F6637}"/>
          </ac:picMkLst>
        </pc:picChg>
      </pc:sldChg>
      <pc:sldChg chg="addSp delSp modSp new mod">
        <pc:chgData name="Isabella Sofia" userId="b5a8c0c0e7b7c2b4" providerId="LiveId" clId="{A134BDA8-FE25-48EC-9C51-864378721C05}" dt="2023-05-04T12:35:14.171" v="7918" actId="1076"/>
        <pc:sldMkLst>
          <pc:docMk/>
          <pc:sldMk cId="1571819556" sldId="284"/>
        </pc:sldMkLst>
        <pc:spChg chg="mod">
          <ac:chgData name="Isabella Sofia" userId="b5a8c0c0e7b7c2b4" providerId="LiveId" clId="{A134BDA8-FE25-48EC-9C51-864378721C05}" dt="2023-05-03T13:14:08.933" v="5277" actId="1076"/>
          <ac:spMkLst>
            <pc:docMk/>
            <pc:sldMk cId="1571819556" sldId="284"/>
            <ac:spMk id="2" creationId="{DFB2942F-11D1-B758-5671-1E68BE009439}"/>
          </ac:spMkLst>
        </pc:spChg>
        <pc:spChg chg="mod">
          <ac:chgData name="Isabella Sofia" userId="b5a8c0c0e7b7c2b4" providerId="LiveId" clId="{A134BDA8-FE25-48EC-9C51-864378721C05}" dt="2023-05-03T13:54:58.039" v="6015" actId="1076"/>
          <ac:spMkLst>
            <pc:docMk/>
            <pc:sldMk cId="1571819556" sldId="284"/>
            <ac:spMk id="3" creationId="{8451D5E6-079E-425C-7357-AE4714BEB18D}"/>
          </ac:spMkLst>
        </pc:spChg>
        <pc:spChg chg="del mod">
          <ac:chgData name="Isabella Sofia" userId="b5a8c0c0e7b7c2b4" providerId="LiveId" clId="{A134BDA8-FE25-48EC-9C51-864378721C05}" dt="2023-05-03T13:09:12.259" v="5186" actId="478"/>
          <ac:spMkLst>
            <pc:docMk/>
            <pc:sldMk cId="1571819556" sldId="284"/>
            <ac:spMk id="4" creationId="{89FE9FF3-EF01-E0E5-B044-2298F9682AF9}"/>
          </ac:spMkLst>
        </pc:spChg>
        <pc:spChg chg="add mod">
          <ac:chgData name="Isabella Sofia" userId="b5a8c0c0e7b7c2b4" providerId="LiveId" clId="{A134BDA8-FE25-48EC-9C51-864378721C05}" dt="2023-05-03T13:31:54.042" v="5444" actId="1076"/>
          <ac:spMkLst>
            <pc:docMk/>
            <pc:sldMk cId="1571819556" sldId="284"/>
            <ac:spMk id="6" creationId="{ED8C2D1F-F975-7D92-0A0D-35DFC77A59FA}"/>
          </ac:spMkLst>
        </pc:spChg>
        <pc:spChg chg="add mod">
          <ac:chgData name="Isabella Sofia" userId="b5a8c0c0e7b7c2b4" providerId="LiveId" clId="{A134BDA8-FE25-48EC-9C51-864378721C05}" dt="2023-05-03T13:13:48.952" v="5272" actId="1076"/>
          <ac:spMkLst>
            <pc:docMk/>
            <pc:sldMk cId="1571819556" sldId="284"/>
            <ac:spMk id="7" creationId="{3715B961-EE60-967D-461C-D4BC1373D3E3}"/>
          </ac:spMkLst>
        </pc:spChg>
        <pc:spChg chg="add mod">
          <ac:chgData name="Isabella Sofia" userId="b5a8c0c0e7b7c2b4" providerId="LiveId" clId="{A134BDA8-FE25-48EC-9C51-864378721C05}" dt="2023-05-03T13:13:48.952" v="5272" actId="1076"/>
          <ac:spMkLst>
            <pc:docMk/>
            <pc:sldMk cId="1571819556" sldId="284"/>
            <ac:spMk id="8" creationId="{F6FB157B-0EAE-91A9-1968-B2515E225727}"/>
          </ac:spMkLst>
        </pc:spChg>
        <pc:spChg chg="add mod">
          <ac:chgData name="Isabella Sofia" userId="b5a8c0c0e7b7c2b4" providerId="LiveId" clId="{A134BDA8-FE25-48EC-9C51-864378721C05}" dt="2023-05-03T13:13:48.952" v="5272" actId="1076"/>
          <ac:spMkLst>
            <pc:docMk/>
            <pc:sldMk cId="1571819556" sldId="284"/>
            <ac:spMk id="9" creationId="{06A35DB3-3430-DCE1-83C3-6E4A973CC790}"/>
          </ac:spMkLst>
        </pc:spChg>
        <pc:spChg chg="add mod">
          <ac:chgData name="Isabella Sofia" userId="b5a8c0c0e7b7c2b4" providerId="LiveId" clId="{A134BDA8-FE25-48EC-9C51-864378721C05}" dt="2023-05-04T12:35:14.171" v="7918" actId="1076"/>
          <ac:spMkLst>
            <pc:docMk/>
            <pc:sldMk cId="1571819556" sldId="284"/>
            <ac:spMk id="10" creationId="{57A9F19D-1C10-8DFC-C7A0-F3C27AD22C46}"/>
          </ac:spMkLst>
        </pc:spChg>
        <pc:spChg chg="add mod">
          <ac:chgData name="Isabella Sofia" userId="b5a8c0c0e7b7c2b4" providerId="LiveId" clId="{A134BDA8-FE25-48EC-9C51-864378721C05}" dt="2023-05-03T13:31:49.920" v="5443" actId="1076"/>
          <ac:spMkLst>
            <pc:docMk/>
            <pc:sldMk cId="1571819556" sldId="284"/>
            <ac:spMk id="12" creationId="{92EFF1DB-A7E1-7520-7DB0-CA5A01ABC846}"/>
          </ac:spMkLst>
        </pc:spChg>
        <pc:spChg chg="add del mod ord">
          <ac:chgData name="Isabella Sofia" userId="b5a8c0c0e7b7c2b4" providerId="LiveId" clId="{A134BDA8-FE25-48EC-9C51-864378721C05}" dt="2023-05-03T13:15:39.911" v="5340" actId="478"/>
          <ac:spMkLst>
            <pc:docMk/>
            <pc:sldMk cId="1571819556" sldId="284"/>
            <ac:spMk id="13" creationId="{604E6F7D-4BEE-BA1C-356E-D6356B592A04}"/>
          </ac:spMkLst>
        </pc:spChg>
        <pc:picChg chg="add mod">
          <ac:chgData name="Isabella Sofia" userId="b5a8c0c0e7b7c2b4" providerId="LiveId" clId="{A134BDA8-FE25-48EC-9C51-864378721C05}" dt="2023-05-04T12:35:05.051" v="7912" actId="1076"/>
          <ac:picMkLst>
            <pc:docMk/>
            <pc:sldMk cId="1571819556" sldId="284"/>
            <ac:picMk id="4" creationId="{50D82B3B-9853-B728-A8D4-B8C2287BAC48}"/>
          </ac:picMkLst>
        </pc:picChg>
        <pc:picChg chg="add mod">
          <ac:chgData name="Isabella Sofia" userId="b5a8c0c0e7b7c2b4" providerId="LiveId" clId="{A134BDA8-FE25-48EC-9C51-864378721C05}" dt="2023-05-03T13:13:48.952" v="5272" actId="1076"/>
          <ac:picMkLst>
            <pc:docMk/>
            <pc:sldMk cId="1571819556" sldId="284"/>
            <ac:picMk id="5" creationId="{60166BF8-A601-181A-42F9-CF2DBEC746CA}"/>
          </ac:picMkLst>
        </pc:picChg>
        <pc:picChg chg="add mod">
          <ac:chgData name="Isabella Sofia" userId="b5a8c0c0e7b7c2b4" providerId="LiveId" clId="{A134BDA8-FE25-48EC-9C51-864378721C05}" dt="2023-05-03T13:16:22.575" v="5389" actId="1076"/>
          <ac:picMkLst>
            <pc:docMk/>
            <pc:sldMk cId="1571819556" sldId="284"/>
            <ac:picMk id="11" creationId="{65731D76-D76C-6874-1EA8-BEE27BBE0D82}"/>
          </ac:picMkLst>
        </pc:picChg>
      </pc:sldChg>
      <pc:sldChg chg="modSp new mod ord">
        <pc:chgData name="Isabella Sofia" userId="b5a8c0c0e7b7c2b4" providerId="LiveId" clId="{A134BDA8-FE25-48EC-9C51-864378721C05}" dt="2023-05-04T16:01:46.911" v="7941" actId="20577"/>
        <pc:sldMkLst>
          <pc:docMk/>
          <pc:sldMk cId="2070276950" sldId="285"/>
        </pc:sldMkLst>
        <pc:spChg chg="mod">
          <ac:chgData name="Isabella Sofia" userId="b5a8c0c0e7b7c2b4" providerId="LiveId" clId="{A134BDA8-FE25-48EC-9C51-864378721C05}" dt="2023-05-03T14:19:14.422" v="6492" actId="14100"/>
          <ac:spMkLst>
            <pc:docMk/>
            <pc:sldMk cId="2070276950" sldId="285"/>
            <ac:spMk id="2" creationId="{33C8D699-A672-874C-C375-C16119DF0D9F}"/>
          </ac:spMkLst>
        </pc:spChg>
        <pc:spChg chg="mod">
          <ac:chgData name="Isabella Sofia" userId="b5a8c0c0e7b7c2b4" providerId="LiveId" clId="{A134BDA8-FE25-48EC-9C51-864378721C05}" dt="2023-05-04T16:01:46.911" v="7941" actId="20577"/>
          <ac:spMkLst>
            <pc:docMk/>
            <pc:sldMk cId="2070276950" sldId="285"/>
            <ac:spMk id="3" creationId="{C504174A-AD74-E532-2582-53551E8862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706EC-60C3-4EA1-8A79-C62BE2111C9C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4DC07-C1E3-43D3-90AE-196F9A1613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16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EA02AF-0323-3B25-CE9A-B75141967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59B009-9584-8DC7-A5E4-FD9032397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CE6670-BCB8-7A43-DCC4-3696D202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BCB613-4855-8282-6C1C-324DEA64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9494C9-2139-9216-CABD-1B846EF9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223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1C238-6527-431D-6C62-18A96C3A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9029C90-D22D-2660-F63A-86D19291C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FE3027-7273-9F21-9DE0-6E682C43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AB7823-9046-2218-1155-8B5FB1C1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B72CE6-BB1C-B1EE-78F1-48C431E0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96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3AF383-B2DD-1693-10D2-E9156EBFE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05EA170-AFC9-6FFA-B1A2-0385E54F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0EA782-EDA6-A10B-1D15-B0A21ADE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912D5E-42CA-E8E1-EBDD-18209A97E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475AA7-B603-3551-06CE-85B1246F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23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6A3FE4-6BEC-601D-1C36-DFE7BF2D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F417C-6EC7-4B5B-64D8-599A9AA46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70791E-BD61-2826-2D53-4051B857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0217C9-0FAB-C57D-7691-7292543D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243844-1833-2DED-B5F1-C8B2B19B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5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F98C58-7C48-EC20-9079-5DA198CA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81B0-9D6B-A4C9-421D-4C7E4053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921E1A-56CF-2329-699E-EEC3A1FB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526282-3F10-8F4E-F9DE-2B349715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EA20C2-66E9-5499-B5A0-55FD567F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7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543A5-FB43-FB54-966F-863ED0E6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FFA909-A0F1-C91F-BA1E-BE905FAD8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71C921-C9DD-9DA3-3A2A-5ECA533F9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5CC17C-4DE8-38EB-D91B-544ED490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83903C-6363-3935-9DB9-531D499D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F57C81-51B4-2B52-F575-D71DA689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30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537602-1C43-517D-7D29-10F5AA60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E9E66-2AFD-7405-6E45-8CD63E442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7DCE9F-77BD-9076-3A80-88F6D7B40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5383D6-5F94-723F-1AB0-DB6633D28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24A9C46-E728-9E5E-3307-B7E616DF3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0646DB7-4BB6-E0F6-75C0-8342B517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EBB4932-DD03-8148-8A0B-279729AF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469342-8A0C-9582-C80D-451BA941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79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A2343A-0C7E-8C5D-6FD3-8CAE2E9A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01DB34-D706-F755-94BD-33FEB109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CCC753-B46D-599F-C338-F0F5321F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E1ABB2-B147-022A-F439-7BFD4CEE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2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0598763-C632-1F49-B94C-A605D2A0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A853F00-8C5B-1AC3-ADAD-79B4D0D2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790847-077E-1AAB-07D1-7977E42F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40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D8825-14DA-0CB3-1C9C-C46048B3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34A116-0495-1ADE-D731-8F547F19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3D6E0D0-71A8-F894-67E4-C11931632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770568-52C0-7A43-B6ED-15D1A9C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7D55E6-F6C6-E059-F538-26F6541D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CAE045-5928-D1F6-B2F4-99D7A56C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4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C4B9D3-0F6C-85BC-E30B-98531761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1414C9-3818-4725-16FD-98AE2B52B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335D5D-6637-63B2-D890-84C7FF972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7F4DFB-01F4-A86A-E5AF-004311F3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3BA388-CB35-5454-47D1-FD184D5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68ACFB-1C1B-7941-076E-ED44F22F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37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1113E33-88B2-DD4F-96D5-A18476B1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2442C4-A78B-08C4-47CC-557148078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303863-5F3C-C764-2EA9-2868ADDD8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0BB4B-F98E-44FB-9733-1545AB026E5D}" type="datetimeFigureOut">
              <a:rPr lang="it-IT" smtClean="0"/>
              <a:t>04/05/2023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0B95FD-C3E5-19BA-966F-056848D44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40E79-E7D1-A6CF-EF18-7B2CB90D8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3554-20F5-4A4A-B437-E24750FC2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12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rp-photonics.com/flat_top_beams.html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C71AB5-538E-F261-A3D3-303B8147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1401953"/>
          </a:xfrm>
        </p:spPr>
        <p:txBody>
          <a:bodyPr anchor="ctr">
            <a:normAutofit/>
          </a:bodyPr>
          <a:lstStyle/>
          <a:p>
            <a:r>
              <a:rPr lang="it-IT" sz="7200" dirty="0" err="1"/>
              <a:t>Beam</a:t>
            </a:r>
            <a:r>
              <a:rPr lang="it-IT" sz="7200"/>
              <a:t> model study</a:t>
            </a:r>
            <a:endParaRPr lang="it-IT" sz="72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9BA9C2-5255-D352-1092-A27046925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it-IT" sz="2800"/>
              <a:t>Isabella Sofia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2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E5C245-3252-6E12-B7E3-7905A8E2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399522" cy="623919"/>
          </a:xfrm>
        </p:spPr>
        <p:txBody>
          <a:bodyPr>
            <a:normAutofit/>
          </a:bodyPr>
          <a:lstStyle/>
          <a:p>
            <a:r>
              <a:rPr lang="it-IT" sz="3600" dirty="0"/>
              <a:t>2D data</a:t>
            </a:r>
          </a:p>
        </p:txBody>
      </p:sp>
      <p:pic>
        <p:nvPicPr>
          <p:cNvPr id="10" name="Segnaposto contenuto 9" descr="Immagine che contiene grafico">
            <a:extLst>
              <a:ext uri="{FF2B5EF4-FFF2-40B4-BE49-F238E27FC236}">
                <a16:creationId xmlns:a16="http://schemas.microsoft.com/office/drawing/2014/main" id="{C9D591F3-EC3D-6511-AE5C-8B681CA64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9" y="989045"/>
            <a:ext cx="10767769" cy="46147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7E454B4-7C21-8E4C-4EF4-82795FABE4A4}"/>
                  </a:ext>
                </a:extLst>
              </p:cNvPr>
              <p:cNvSpPr txBox="1"/>
              <p:nvPr/>
            </p:nvSpPr>
            <p:spPr>
              <a:xfrm>
                <a:off x="3153747" y="5602870"/>
                <a:ext cx="5402424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it-IT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7E454B4-7C21-8E4C-4EF4-82795FAB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47" y="5602870"/>
                <a:ext cx="5402424" cy="1249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05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10EB5-8B96-5C7C-8A9C-1F3154DE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3" y="115888"/>
            <a:ext cx="4686301" cy="892174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lang="it-IT" sz="4000" dirty="0" err="1"/>
              <a:t>fit</a:t>
            </a:r>
            <a:r>
              <a:rPr lang="it-IT" sz="4000" dirty="0"/>
              <a:t> </a:t>
            </a:r>
            <a:r>
              <a:rPr lang="it-IT" sz="4000" dirty="0" err="1"/>
              <a:t>results</a:t>
            </a:r>
            <a:r>
              <a:rPr lang="it-IT" sz="4000" dirty="0"/>
              <a:t> (1)</a:t>
            </a:r>
          </a:p>
        </p:txBody>
      </p:sp>
      <p:pic>
        <p:nvPicPr>
          <p:cNvPr id="8" name="Segnaposto contenuto 7" descr="Immagine che contiene testo, mappa, interno&#10;&#10;Descrizione generata automaticamente">
            <a:extLst>
              <a:ext uri="{FF2B5EF4-FFF2-40B4-BE49-F238E27FC236}">
                <a16:creationId xmlns:a16="http://schemas.microsoft.com/office/drawing/2014/main" id="{A6A060B2-B50C-4F75-7BEC-5A331F6B9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0" y="876121"/>
            <a:ext cx="9563100" cy="4781550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E20CC5-60F7-FBAB-7AEB-DCFA81ED4242}"/>
              </a:ext>
            </a:extLst>
          </p:cNvPr>
          <p:cNvSpPr txBox="1"/>
          <p:nvPr/>
        </p:nvSpPr>
        <p:spPr>
          <a:xfrm>
            <a:off x="466722" y="5657671"/>
            <a:ext cx="111032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Histograms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from the 2D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by </a:t>
            </a:r>
            <a:r>
              <a:rPr lang="it-IT" dirty="0" err="1"/>
              <a:t>creating</a:t>
            </a:r>
            <a:r>
              <a:rPr lang="it-IT" dirty="0"/>
              <a:t> one </a:t>
            </a:r>
            <a:r>
              <a:rPr lang="it-IT" dirty="0" err="1"/>
              <a:t>evenly</a:t>
            </a:r>
            <a:r>
              <a:rPr lang="it-IT" dirty="0"/>
              <a:t> </a:t>
            </a:r>
            <a:r>
              <a:rPr lang="it-IT" dirty="0" err="1"/>
              <a:t>spaced</a:t>
            </a:r>
            <a:r>
              <a:rPr lang="it-IT" dirty="0"/>
              <a:t> array for x </a:t>
            </a:r>
            <a:r>
              <a:rPr lang="it-IT" dirty="0">
                <a:solidFill>
                  <a:srgbClr val="FF0000"/>
                </a:solidFill>
              </a:rPr>
              <a:t>(y)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(- </a:t>
            </a:r>
            <a:r>
              <a:rPr lang="it-IT" dirty="0" err="1"/>
              <a:t>scan_size</a:t>
            </a:r>
            <a:r>
              <a:rPr lang="it-IT" dirty="0"/>
              <a:t>, + </a:t>
            </a:r>
            <a:r>
              <a:rPr lang="it-IT" dirty="0" err="1"/>
              <a:t>scan_size</a:t>
            </a:r>
            <a:r>
              <a:rPr lang="it-IT" dirty="0"/>
              <a:t>) and one array full of </a:t>
            </a:r>
            <a:r>
              <a:rPr lang="it-IT" dirty="0" err="1"/>
              <a:t>zeros</a:t>
            </a:r>
            <a:r>
              <a:rPr lang="it-IT" dirty="0"/>
              <a:t> for y </a:t>
            </a:r>
            <a:r>
              <a:rPr lang="it-IT" dirty="0">
                <a:solidFill>
                  <a:srgbClr val="FF0000"/>
                </a:solidFill>
              </a:rPr>
              <a:t>(x)</a:t>
            </a:r>
            <a:r>
              <a:rPr lang="it-IT" dirty="0"/>
              <a:t> and </a:t>
            </a:r>
            <a:r>
              <a:rPr lang="it-IT" dirty="0" err="1"/>
              <a:t>evaluating</a:t>
            </a:r>
            <a:r>
              <a:rPr lang="it-IT" dirty="0"/>
              <a:t> the </a:t>
            </a:r>
            <a:r>
              <a:rPr lang="it-IT" dirty="0" err="1"/>
              <a:t>fitted</a:t>
            </a:r>
            <a:r>
              <a:rPr lang="it-IT" dirty="0"/>
              <a:t> 2D </a:t>
            </a:r>
            <a:r>
              <a:rPr lang="it-IT" dirty="0" err="1"/>
              <a:t>function</a:t>
            </a:r>
            <a:r>
              <a:rPr lang="it-IT" dirty="0"/>
              <a:t> on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, i.e. f(0., y) and f(x, 0.)</a:t>
            </a:r>
          </a:p>
        </p:txBody>
      </p:sp>
    </p:spTree>
    <p:extLst>
      <p:ext uri="{BB962C8B-B14F-4D97-AF65-F5344CB8AC3E}">
        <p14:creationId xmlns:p14="http://schemas.microsoft.com/office/powerpoint/2010/main" val="23121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A958A-25D4-7084-D09E-BF7C606B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17" y="281150"/>
            <a:ext cx="4004389" cy="773210"/>
          </a:xfrm>
        </p:spPr>
        <p:txBody>
          <a:bodyPr>
            <a:normAutofit/>
          </a:bodyPr>
          <a:lstStyle/>
          <a:p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fit</a:t>
            </a:r>
            <a:r>
              <a:rPr lang="it-IT" sz="3600" dirty="0"/>
              <a:t> </a:t>
            </a:r>
            <a:r>
              <a:rPr lang="it-IT" sz="3600" dirty="0" err="1"/>
              <a:t>results</a:t>
            </a:r>
            <a:r>
              <a:rPr lang="it-IT" sz="3600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F0A3F723-A3C9-C542-FC31-8B8BA6D8944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0917" y="1485900"/>
                <a:ext cx="5181600" cy="4168451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Fit </a:t>
                </a:r>
                <a:r>
                  <a:rPr lang="it-IT" sz="2000" dirty="0" err="1"/>
                  <a:t>parameters</a:t>
                </a:r>
                <a:endParaRPr lang="it-IT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𝐴𝑚𝑝𝑙𝑖𝑡𝑢𝑑𝑒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= (1.010 +- 0.004)  e-08 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600" dirty="0"/>
                  <a:t> = (- 8.20 +- 0.18) e-03 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600" dirty="0"/>
                  <a:t> = (- 10.23 +- 0.17) e-03 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1600" dirty="0"/>
                  <a:t> = (17.37 +- 0.02) e-02 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it-IT" sz="1600" dirty="0"/>
                  <a:t> = (17.29 +- 0.02) e-02 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600" dirty="0"/>
                  <a:t> = 2.173 +- 0.014</a:t>
                </a:r>
              </a:p>
              <a:p>
                <a:pPr lvl="1"/>
                <a:endParaRPr lang="it-IT" sz="1600" dirty="0"/>
              </a:p>
              <a:p>
                <a:pPr marL="457200" lvl="1" indent="0">
                  <a:buNone/>
                </a:pPr>
                <a:endParaRPr lang="it-IT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=1.30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−07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F0A3F723-A3C9-C542-FC31-8B8BA6D89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0917" y="1485900"/>
                <a:ext cx="5181600" cy="4168451"/>
              </a:xfrm>
              <a:blipFill>
                <a:blip r:embed="rId2"/>
                <a:stretch>
                  <a:fillRect l="-1059" t="-1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egnaposto contenuto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B27A501F-584A-475A-3BD4-92D9E59C1C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17" y="982047"/>
            <a:ext cx="6074835" cy="45561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6488C51-2A9A-221C-217E-AD13E736A99C}"/>
                  </a:ext>
                </a:extLst>
              </p:cNvPr>
              <p:cNvSpPr txBox="1"/>
              <p:nvPr/>
            </p:nvSpPr>
            <p:spPr>
              <a:xfrm>
                <a:off x="7522330" y="5538173"/>
                <a:ext cx="2620045" cy="799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800" dirty="0"/>
                  <a:t>Map of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𝑚𝑒𝑎𝑠𝑢𝑟𝑒𝑑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𝑝𝑜𝑤𝑒𝑟</m:t>
                        </m:r>
                      </m:num>
                      <m:den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𝑓𝑖𝑡𝑡𝑒𝑑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𝑝𝑜𝑤𝑒𝑟</m:t>
                        </m:r>
                      </m:den>
                    </m:f>
                  </m:oMath>
                </a14:m>
                <a:endParaRPr lang="it-IT" sz="1800" dirty="0"/>
              </a:p>
              <a:p>
                <a:pPr algn="ctr"/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6488C51-2A9A-221C-217E-AD13E736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30" y="5538173"/>
                <a:ext cx="2620045" cy="799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44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241DC-7F5D-FBD7-F36C-9A635226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336420"/>
            <a:ext cx="5618584" cy="689234"/>
          </a:xfrm>
        </p:spPr>
        <p:txBody>
          <a:bodyPr>
            <a:normAutofit fontScale="90000"/>
          </a:bodyPr>
          <a:lstStyle/>
          <a:p>
            <a:r>
              <a:rPr lang="it-IT" sz="3600" dirty="0" err="1"/>
              <a:t>Additional</a:t>
            </a:r>
            <a:r>
              <a:rPr lang="it-IT" sz="3600" dirty="0"/>
              <a:t> </a:t>
            </a:r>
            <a:r>
              <a:rPr lang="it-IT" sz="3600" dirty="0" err="1"/>
              <a:t>considerations</a:t>
            </a:r>
            <a:r>
              <a:rPr lang="it-IT" sz="3600" dirty="0"/>
              <a:t>: </a:t>
            </a:r>
            <a:r>
              <a:rPr lang="it-IT" sz="3600" dirty="0" err="1"/>
              <a:t>correction</a:t>
            </a:r>
            <a:r>
              <a:rPr lang="it-IT" sz="3600" dirty="0"/>
              <a:t> on power </a:t>
            </a:r>
            <a:r>
              <a:rPr lang="it-IT" sz="3600" dirty="0" err="1"/>
              <a:t>values</a:t>
            </a:r>
            <a:r>
              <a:rPr lang="it-IT" sz="3600" dirty="0"/>
              <a:t> (1)</a:t>
            </a:r>
          </a:p>
        </p:txBody>
      </p:sp>
      <p:pic>
        <p:nvPicPr>
          <p:cNvPr id="5" name="Segnaposto contenuto 5" descr="Immagine che contiene disegno&#10;&#10;">
            <a:extLst>
              <a:ext uri="{FF2B5EF4-FFF2-40B4-BE49-F238E27FC236}">
                <a16:creationId xmlns:a16="http://schemas.microsoft.com/office/drawing/2014/main" id="{8EC9795A-E2CB-8EE9-2EA6-AB04EDA9F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9682"/>
            <a:ext cx="27926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03870522-5624-BD44-4152-266B08A3E92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189445" y="1474237"/>
                <a:ext cx="7529803" cy="4702726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Ideally,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would</a:t>
                </a:r>
                <a:r>
                  <a:rPr lang="it-IT" sz="2000" dirty="0"/>
                  <a:t> like to </a:t>
                </a:r>
                <a:r>
                  <a:rPr lang="it-IT" sz="2000" dirty="0" err="1"/>
                  <a:t>scan</a:t>
                </a:r>
                <a:r>
                  <a:rPr lang="it-IT" sz="2000" dirty="0"/>
                  <a:t> the laser </a:t>
                </a:r>
                <a:r>
                  <a:rPr lang="it-IT" sz="2000" dirty="0" err="1"/>
                  <a:t>beam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along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sphere</a:t>
                </a:r>
                <a:r>
                  <a:rPr lang="it-IT" sz="2000" dirty="0"/>
                  <a:t> of </a:t>
                </a:r>
                <a:r>
                  <a:rPr lang="it-IT" sz="2000" dirty="0" err="1"/>
                  <a:t>radius</a:t>
                </a:r>
                <a:r>
                  <a:rPr lang="it-IT" sz="2000" dirty="0"/>
                  <a:t> = </a:t>
                </a:r>
                <a:r>
                  <a:rPr lang="it-IT" sz="2000" dirty="0" err="1"/>
                  <a:t>distance</a:t>
                </a:r>
                <a:r>
                  <a:rPr lang="it-IT" sz="2000" dirty="0"/>
                  <a:t> from source.</a:t>
                </a:r>
              </a:p>
              <a:p>
                <a:r>
                  <a:rPr lang="it-IT" sz="2000" dirty="0"/>
                  <a:t>In </a:t>
                </a:r>
                <a:r>
                  <a:rPr lang="it-IT" sz="2000" dirty="0" err="1"/>
                  <a:t>fact</a:t>
                </a:r>
                <a:r>
                  <a:rPr lang="it-IT" sz="2000" dirty="0"/>
                  <a:t>, the light coming from the source </a:t>
                </a:r>
                <a:r>
                  <a:rPr lang="it-IT" sz="2000" dirty="0" err="1"/>
                  <a:t>should</a:t>
                </a:r>
                <a:r>
                  <a:rPr lang="it-IT" sz="2000" dirty="0"/>
                  <a:t> be </a:t>
                </a:r>
                <a:r>
                  <a:rPr lang="it-IT" sz="2000" dirty="0" err="1"/>
                  <a:t>uniform</a:t>
                </a:r>
                <a:r>
                  <a:rPr lang="it-IT" sz="2000" dirty="0"/>
                  <a:t> </a:t>
                </a:r>
                <a:r>
                  <a:rPr lang="it-IT" sz="2000" i="1" dirty="0" err="1"/>
                  <a:t>along</a:t>
                </a:r>
                <a:r>
                  <a:rPr lang="it-IT" sz="2000" i="1" dirty="0"/>
                  <a:t> the </a:t>
                </a:r>
                <a:r>
                  <a:rPr lang="it-IT" sz="2000" i="1" dirty="0" err="1"/>
                  <a:t>sphere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while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perform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our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measures</a:t>
                </a:r>
                <a:r>
                  <a:rPr lang="it-IT" sz="2000" dirty="0"/>
                  <a:t> scanning on a 2D </a:t>
                </a:r>
                <a:r>
                  <a:rPr lang="it-IT" sz="2000" dirty="0" err="1"/>
                  <a:t>plane</a:t>
                </a:r>
                <a:r>
                  <a:rPr lang="it-IT" sz="2000" dirty="0"/>
                  <a:t> (x-y </a:t>
                </a:r>
                <a:r>
                  <a:rPr lang="it-IT" sz="2000" dirty="0" err="1"/>
                  <a:t>plane</a:t>
                </a:r>
                <a:r>
                  <a:rPr lang="it-IT" sz="2000" dirty="0"/>
                  <a:t>). </a:t>
                </a:r>
              </a:p>
              <a:p>
                <a:r>
                  <a:rPr lang="it-IT" sz="2000" dirty="0" err="1"/>
                  <a:t>If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imagine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performing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measure</a:t>
                </a:r>
                <a:r>
                  <a:rPr lang="it-IT" sz="2000" dirty="0"/>
                  <a:t> with </a:t>
                </a:r>
                <a:r>
                  <a:rPr lang="it-IT" sz="2000" dirty="0" err="1"/>
                  <a:t>our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directly</a:t>
                </a:r>
                <a:r>
                  <a:rPr lang="it-IT" sz="2000" dirty="0"/>
                  <a:t> on the </a:t>
                </a:r>
                <a:r>
                  <a:rPr lang="it-IT" sz="2000" dirty="0" err="1"/>
                  <a:t>sphere</a:t>
                </a:r>
                <a:r>
                  <a:rPr lang="it-IT" sz="2000" dirty="0"/>
                  <a:t> (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size = CD),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see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that</a:t>
                </a:r>
                <a:r>
                  <a:rPr lang="it-IT" sz="2000" dirty="0"/>
                  <a:t> in </a:t>
                </a:r>
                <a:r>
                  <a:rPr lang="it-IT" sz="2000" dirty="0" err="1"/>
                  <a:t>order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see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same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amount</a:t>
                </a:r>
                <a:r>
                  <a:rPr lang="it-IT" sz="2000" dirty="0"/>
                  <a:t> of light – </a:t>
                </a:r>
                <a:r>
                  <a:rPr lang="it-IT" sz="2000" dirty="0" err="1"/>
                  <a:t>subtended</a:t>
                </a:r>
                <a:r>
                  <a:rPr lang="it-IT" sz="2000" dirty="0"/>
                  <a:t> to the </a:t>
                </a:r>
                <a:r>
                  <a:rPr lang="it-IT" sz="2000" dirty="0" err="1"/>
                  <a:t>same</a:t>
                </a:r>
                <a:r>
                  <a:rPr lang="it-IT" sz="2000" dirty="0"/>
                  <a:t> angle –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would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need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of a </a:t>
                </a:r>
                <a:r>
                  <a:rPr lang="it-IT" sz="2000" dirty="0" err="1"/>
                  <a:t>different</a:t>
                </a:r>
                <a:r>
                  <a:rPr lang="it-IT" sz="2000" dirty="0"/>
                  <a:t> size (AB):</a:t>
                </a:r>
                <a:endParaRPr lang="it-IT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∙</m:t>
                      </m:r>
                      <m:acc>
                        <m:accPr>
                          <m:chr m:val="̅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𝐶𝐷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  <a:p>
                <a:r>
                  <a:rPr lang="it-IT" sz="2000" dirty="0"/>
                  <a:t>In </a:t>
                </a:r>
                <a:r>
                  <a:rPr lang="it-IT" sz="2000" dirty="0" err="1"/>
                  <a:t>other</a:t>
                </a:r>
                <a:r>
                  <a:rPr lang="it-IT" sz="2000" dirty="0"/>
                  <a:t> words, </a:t>
                </a:r>
                <a:r>
                  <a:rPr lang="it-IT" sz="2000" dirty="0" err="1"/>
                  <a:t>since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our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fixed</a:t>
                </a:r>
                <a:r>
                  <a:rPr lang="it-IT" sz="2000" dirty="0"/>
                  <a:t> size,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are seeing «</a:t>
                </a:r>
                <a:r>
                  <a:rPr lang="it-IT" sz="2000" dirty="0" err="1"/>
                  <a:t>less</a:t>
                </a:r>
                <a:r>
                  <a:rPr lang="it-IT" sz="2000" dirty="0"/>
                  <a:t>» light scanning </a:t>
                </a:r>
                <a:r>
                  <a:rPr lang="it-IT" sz="2000" dirty="0" err="1"/>
                  <a:t>along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our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bidimensional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plane</a:t>
                </a:r>
                <a:r>
                  <a:rPr lang="it-IT" sz="2000" dirty="0"/>
                  <a:t>.</a:t>
                </a:r>
              </a:p>
              <a:p>
                <a:r>
                  <a:rPr lang="it-IT" sz="2000" dirty="0" err="1"/>
                  <a:t>Therefore</a:t>
                </a:r>
                <a:r>
                  <a:rPr lang="it-IT" sz="2000" dirty="0"/>
                  <a:t>, the </a:t>
                </a:r>
                <a:r>
                  <a:rPr lang="it-IT" sz="2000" dirty="0" err="1"/>
                  <a:t>measures</a:t>
                </a:r>
                <a:r>
                  <a:rPr lang="it-IT" sz="2000" dirty="0"/>
                  <a:t> of power </a:t>
                </a:r>
                <a:r>
                  <a:rPr lang="it-IT" sz="2000" dirty="0" err="1"/>
                  <a:t>that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obtain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have</a:t>
                </a:r>
                <a:r>
                  <a:rPr lang="it-IT" sz="2000" dirty="0"/>
                  <a:t> to be </a:t>
                </a:r>
                <a:r>
                  <a:rPr lang="it-IT" sz="2000" dirty="0" err="1"/>
                  <a:t>corrected</a:t>
                </a:r>
                <a:r>
                  <a:rPr lang="it-IT" sz="2000" dirty="0"/>
                  <a:t> by </a:t>
                </a:r>
                <a:r>
                  <a:rPr lang="it-IT" sz="2000" dirty="0" err="1"/>
                  <a:t>this</a:t>
                </a:r>
                <a:r>
                  <a:rPr lang="it-IT" sz="2000" dirty="0"/>
                  <a:t> R </a:t>
                </a:r>
                <a:r>
                  <a:rPr lang="it-IT" sz="2000" dirty="0" err="1"/>
                  <a:t>factor</a:t>
                </a: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 algn="ctr">
                  <a:buNone/>
                </a:pPr>
                <a:endParaRPr lang="it-IT" sz="2000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03870522-5624-BD44-4152-266B08A3E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89445" y="1474237"/>
                <a:ext cx="7529803" cy="4702726"/>
              </a:xfrm>
              <a:blipFill>
                <a:blip r:embed="rId3"/>
                <a:stretch>
                  <a:fillRect l="-729" t="-1427" r="-16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8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241DC-7F5D-FBD7-F36C-9A635226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336420"/>
            <a:ext cx="5618584" cy="689234"/>
          </a:xfrm>
        </p:spPr>
        <p:txBody>
          <a:bodyPr>
            <a:normAutofit fontScale="90000"/>
          </a:bodyPr>
          <a:lstStyle/>
          <a:p>
            <a:r>
              <a:rPr lang="it-IT" sz="3600" dirty="0" err="1"/>
              <a:t>Additional</a:t>
            </a:r>
            <a:r>
              <a:rPr lang="it-IT" sz="3600" dirty="0"/>
              <a:t> </a:t>
            </a:r>
            <a:r>
              <a:rPr lang="it-IT" sz="3600" dirty="0" err="1"/>
              <a:t>considerations</a:t>
            </a:r>
            <a:r>
              <a:rPr lang="it-IT" sz="3600" dirty="0"/>
              <a:t>: </a:t>
            </a:r>
            <a:r>
              <a:rPr lang="it-IT" sz="3600" dirty="0" err="1"/>
              <a:t>correction</a:t>
            </a:r>
            <a:r>
              <a:rPr lang="it-IT" sz="3600" dirty="0"/>
              <a:t> on power </a:t>
            </a:r>
            <a:r>
              <a:rPr lang="it-IT" sz="3600" dirty="0" err="1"/>
              <a:t>values</a:t>
            </a:r>
            <a:r>
              <a:rPr lang="it-IT" sz="3600" dirty="0"/>
              <a:t> (2)</a:t>
            </a:r>
          </a:p>
        </p:txBody>
      </p:sp>
      <p:pic>
        <p:nvPicPr>
          <p:cNvPr id="5" name="Segnaposto contenuto 5" descr="Immagine che contiene disegno&#10;&#10;">
            <a:extLst>
              <a:ext uri="{FF2B5EF4-FFF2-40B4-BE49-F238E27FC236}">
                <a16:creationId xmlns:a16="http://schemas.microsoft.com/office/drawing/2014/main" id="{8EC9795A-E2CB-8EE9-2EA6-AB04EDA9FB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9682"/>
            <a:ext cx="27926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3">
                <a:extLst>
                  <a:ext uri="{FF2B5EF4-FFF2-40B4-BE49-F238E27FC236}">
                    <a16:creationId xmlns:a16="http://schemas.microsoft.com/office/drawing/2014/main" id="{5D6C3C44-3D76-AC7B-A2F3-C9A6AFDCD2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1535" y="1306287"/>
                <a:ext cx="8310465" cy="5374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/>
                  <a:t>Specifically, </a:t>
                </a:r>
                <a:r>
                  <a:rPr lang="it-IT" sz="2000" dirty="0" err="1"/>
                  <a:t>this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correction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factor</a:t>
                </a:r>
                <a:r>
                  <a:rPr lang="it-IT" sz="2000" dirty="0"/>
                  <a:t>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evaluated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as</a:t>
                </a:r>
                <a:r>
                  <a:rPr lang="it-IT" sz="2000" dirty="0"/>
                  <a:t> the ratio </a:t>
                </a:r>
                <a:r>
                  <a:rPr lang="it-IT" sz="2000" dirty="0" err="1"/>
                  <a:t>between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size on the </a:t>
                </a:r>
                <a:r>
                  <a:rPr lang="it-IT" sz="2000" dirty="0" err="1"/>
                  <a:t>sphere</a:t>
                </a:r>
                <a:r>
                  <a:rPr lang="it-IT" sz="2000" dirty="0"/>
                  <a:t> (CD) and the size </a:t>
                </a:r>
                <a:r>
                  <a:rPr lang="it-IT" sz="2000" dirty="0" err="1"/>
                  <a:t>it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should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have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see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same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amount</a:t>
                </a:r>
                <a:r>
                  <a:rPr lang="it-IT" sz="2000" dirty="0"/>
                  <a:t> of light on the </a:t>
                </a:r>
                <a:r>
                  <a:rPr lang="it-IT" sz="2000" dirty="0" err="1"/>
                  <a:t>plane</a:t>
                </a:r>
                <a:r>
                  <a:rPr lang="it-IT" sz="2000" dirty="0"/>
                  <a:t> (AB)</a:t>
                </a:r>
                <a:br>
                  <a:rPr lang="it-IT" sz="2000" dirty="0"/>
                </a:br>
                <a:endParaRPr lang="it-IT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den>
                      </m:f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it-IT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 err="1"/>
                  <a:t>Since</a:t>
                </a:r>
                <a:r>
                  <a:rPr lang="it-IT" sz="2000" dirty="0"/>
                  <a:t> CD = 10.3 mm (</a:t>
                </a:r>
                <a:r>
                  <a:rPr lang="it-IT" sz="2000" dirty="0" err="1"/>
                  <a:t>real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size),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have</a:t>
                </a:r>
                <a:endParaRPr lang="it-IT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=(10.3 ∙ </m:t>
                      </m:r>
                      <m:sSup>
                        <m:sSup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</m:e>
                        <m:sup>
                          <m: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it-IT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 err="1"/>
                  <a:t>Then</a:t>
                </a:r>
                <a:endParaRPr lang="it-IT" sz="2000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200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sz="2000" dirty="0"/>
                  <a:t>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/>
                  <a:t>and</a:t>
                </a:r>
                <a:endParaRPr lang="it-IT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begChr m:val="["/>
                        <m:endChr m:val="]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00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lang="it-IT" sz="2000" dirty="0"/>
                  <a:t>     or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begChr m:val="["/>
                        <m:endChr m:val="]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lang="it-IT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 err="1"/>
                  <a:t>Where</a:t>
                </a:r>
                <a:r>
                  <a:rPr lang="it-IT" sz="2000" dirty="0"/>
                  <a:t> (</a:t>
                </a:r>
                <a:r>
                  <a:rPr lang="it-IT" sz="2000" dirty="0" err="1"/>
                  <a:t>x,y</a:t>
                </a:r>
                <a:r>
                  <a:rPr lang="it-IT" sz="2000" dirty="0"/>
                  <a:t>) are the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position </a:t>
                </a:r>
                <a:r>
                  <a:rPr lang="it-IT" sz="2000" dirty="0" err="1"/>
                  <a:t>coordinates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each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scan</a:t>
                </a:r>
                <a:r>
                  <a:rPr lang="it-IT" sz="2000" dirty="0"/>
                  <a:t> step (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assume </a:t>
                </a:r>
                <a:r>
                  <a:rPr lang="it-IT" sz="2000" dirty="0" err="1"/>
                  <a:t>they</a:t>
                </a:r>
                <a:r>
                  <a:rPr lang="it-IT" sz="2000" dirty="0"/>
                  <a:t> are </a:t>
                </a:r>
                <a:r>
                  <a:rPr lang="it-IT" sz="2000" dirty="0" err="1"/>
                  <a:t>located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at</a:t>
                </a:r>
                <a:r>
                  <a:rPr lang="it-IT" sz="2000" dirty="0"/>
                  <a:t> the center of the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).</a:t>
                </a:r>
              </a:p>
            </p:txBody>
          </p:sp>
        </mc:Choice>
        <mc:Fallback xmlns="">
          <p:sp>
            <p:nvSpPr>
              <p:cNvPr id="7" name="Segnaposto contenuto 3">
                <a:extLst>
                  <a:ext uri="{FF2B5EF4-FFF2-40B4-BE49-F238E27FC236}">
                    <a16:creationId xmlns:a16="http://schemas.microsoft.com/office/drawing/2014/main" id="{5D6C3C44-3D76-AC7B-A2F3-C9A6AFDC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35" y="1306287"/>
                <a:ext cx="8310465" cy="5374432"/>
              </a:xfrm>
              <a:prstGeom prst="rect">
                <a:avLst/>
              </a:prstGeom>
              <a:blipFill>
                <a:blip r:embed="rId3"/>
                <a:stretch>
                  <a:fillRect l="-807" t="-11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095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241DC-7F5D-FBD7-F36C-9A635226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336420"/>
            <a:ext cx="5618584" cy="689234"/>
          </a:xfrm>
        </p:spPr>
        <p:txBody>
          <a:bodyPr>
            <a:normAutofit fontScale="90000"/>
          </a:bodyPr>
          <a:lstStyle/>
          <a:p>
            <a:r>
              <a:rPr lang="it-IT" sz="3600" dirty="0" err="1"/>
              <a:t>Additional</a:t>
            </a:r>
            <a:r>
              <a:rPr lang="it-IT" sz="3600" dirty="0"/>
              <a:t> </a:t>
            </a:r>
            <a:r>
              <a:rPr lang="it-IT" sz="3600" dirty="0" err="1"/>
              <a:t>considerations</a:t>
            </a:r>
            <a:r>
              <a:rPr lang="it-IT" sz="3600" dirty="0"/>
              <a:t>: </a:t>
            </a:r>
            <a:r>
              <a:rPr lang="it-IT" sz="3600" dirty="0" err="1"/>
              <a:t>correction</a:t>
            </a:r>
            <a:r>
              <a:rPr lang="it-IT" sz="3600" dirty="0"/>
              <a:t> on power </a:t>
            </a:r>
            <a:r>
              <a:rPr lang="it-IT" sz="3600" dirty="0" err="1"/>
              <a:t>values</a:t>
            </a:r>
            <a:r>
              <a:rPr lang="it-IT" sz="3600" dirty="0"/>
              <a:t>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C3FCD21-2F22-6021-7532-4FBC6A7BE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805" y="1523967"/>
                <a:ext cx="6083558" cy="48488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/>
                  <a:t>Since the </a:t>
                </a:r>
                <a:r>
                  <a:rPr lang="it-IT" sz="2000" dirty="0" err="1"/>
                  <a:t>origin</a:t>
                </a:r>
                <a:r>
                  <a:rPr lang="it-IT" sz="2000" dirty="0"/>
                  <a:t> of the </a:t>
                </a:r>
                <a:r>
                  <a:rPr lang="it-IT" sz="2000" dirty="0" err="1"/>
                  <a:t>sphere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unknown</a:t>
                </a:r>
                <a:r>
                  <a:rPr lang="it-IT" sz="2000" dirty="0"/>
                  <a:t> </a:t>
                </a:r>
                <a:r>
                  <a:rPr lang="it-IT" sz="2000" i="1" dirty="0"/>
                  <a:t>a priori,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perform</a:t>
                </a:r>
                <a:r>
                  <a:rPr lang="it-IT" sz="2000" dirty="0"/>
                  <a:t> a first </a:t>
                </a:r>
                <a:r>
                  <a:rPr lang="it-IT" sz="2000" dirty="0" err="1"/>
                  <a:t>fit</a:t>
                </a:r>
                <a:r>
                  <a:rPr lang="it-IT" sz="2000" dirty="0"/>
                  <a:t> on data </a:t>
                </a:r>
                <a:r>
                  <a:rPr lang="it-IT" sz="2000" dirty="0" err="1"/>
                  <a:t>without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any</a:t>
                </a:r>
                <a:r>
                  <a:rPr lang="it-IT" sz="2000" dirty="0"/>
                  <a:t> </a:t>
                </a:r>
                <a:r>
                  <a:rPr lang="it-IT" sz="2000" dirty="0" err="1"/>
                  <a:t>correction</a:t>
                </a:r>
                <a:r>
                  <a:rPr lang="it-IT" sz="20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AutoNum type="arabicParenR"/>
                </a:pPr>
                <a:r>
                  <a:rPr lang="it-IT" sz="2000" dirty="0"/>
                  <a:t>One </a:t>
                </a:r>
                <a:r>
                  <a:rPr lang="it-IT" sz="2000" dirty="0" err="1"/>
                  <a:t>dimensional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fit</a:t>
                </a:r>
                <a:r>
                  <a:rPr lang="it-IT" sz="2000" dirty="0"/>
                  <a:t> on the </a:t>
                </a:r>
                <a:r>
                  <a:rPr lang="it-IT" sz="2000" dirty="0" err="1"/>
                  <a:t>distribution</a:t>
                </a:r>
                <a:r>
                  <a:rPr lang="it-IT" sz="2000" dirty="0"/>
                  <a:t> of power </a:t>
                </a:r>
                <a:r>
                  <a:rPr lang="it-IT" sz="2000" dirty="0" err="1"/>
                  <a:t>along</a:t>
                </a:r>
                <a:r>
                  <a:rPr lang="it-IT" sz="2000" dirty="0"/>
                  <a:t> x = 0 and y = 0 with </a:t>
                </a:r>
                <a:r>
                  <a:rPr lang="it-IT" sz="2000" dirty="0" err="1"/>
                  <a:t>intuitively</a:t>
                </a:r>
                <a:r>
                  <a:rPr lang="it-IT" sz="2000" dirty="0"/>
                  <a:t> </a:t>
                </a:r>
                <a:r>
                  <a:rPr lang="it-IT" sz="2000" dirty="0" err="1"/>
                  <a:t>initialized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parameters</a:t>
                </a:r>
                <a:r>
                  <a:rPr lang="it-IT" sz="2000" dirty="0"/>
                  <a:t> (</a:t>
                </a:r>
                <a:r>
                  <a:rPr lang="it-IT" sz="2000" dirty="0" err="1"/>
                  <a:t>function</a:t>
                </a:r>
                <a:r>
                  <a:rPr lang="it-IT" sz="2000" dirty="0"/>
                  <a:t>: 1D </a:t>
                </a:r>
                <a:r>
                  <a:rPr lang="it-IT" sz="2000" dirty="0" err="1"/>
                  <a:t>supergaussian</a:t>
                </a:r>
                <a:r>
                  <a:rPr lang="it-IT" sz="2000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AutoNum type="arabicParenR"/>
                </a:pPr>
                <a:r>
                  <a:rPr lang="it-IT" sz="2000" dirty="0" err="1"/>
                  <a:t>Bidimensional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fit</a:t>
                </a:r>
                <a:r>
                  <a:rPr lang="it-IT" sz="2000" dirty="0"/>
                  <a:t> on power data with </a:t>
                </a:r>
                <a:r>
                  <a:rPr lang="it-IT" sz="2000" dirty="0" err="1"/>
                  <a:t>initialization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parameters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obtained</a:t>
                </a:r>
                <a:r>
                  <a:rPr lang="it-IT" sz="2000" dirty="0"/>
                  <a:t> from </a:t>
                </a:r>
                <a:r>
                  <a:rPr lang="it-IT" sz="2000" dirty="0" err="1"/>
                  <a:t>previous</a:t>
                </a:r>
                <a:r>
                  <a:rPr lang="it-IT" sz="2000" dirty="0"/>
                  <a:t> 1D </a:t>
                </a:r>
                <a:r>
                  <a:rPr lang="it-IT" sz="2000" dirty="0" err="1"/>
                  <a:t>fit</a:t>
                </a:r>
                <a:br>
                  <a:rPr lang="it-IT" sz="2000" dirty="0"/>
                </a:br>
                <a:r>
                  <a:rPr lang="it-IT" sz="2000" dirty="0"/>
                  <a:t>(</a:t>
                </a:r>
                <a:r>
                  <a:rPr lang="it-IT" sz="2000" dirty="0" err="1"/>
                  <a:t>function</a:t>
                </a:r>
                <a:r>
                  <a:rPr lang="it-IT" sz="2000" dirty="0"/>
                  <a:t>: 2D </a:t>
                </a:r>
                <a:r>
                  <a:rPr lang="it-IT" sz="2000" dirty="0" err="1"/>
                  <a:t>supergaussian</a:t>
                </a:r>
                <a:r>
                  <a:rPr lang="it-IT" sz="2000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/>
                  <a:t>At </a:t>
                </a:r>
                <a:r>
                  <a:rPr lang="it-IT" sz="2000" dirty="0" err="1"/>
                  <a:t>this</a:t>
                </a:r>
                <a:r>
                  <a:rPr lang="it-IT" sz="2000" dirty="0"/>
                  <a:t> point,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basically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have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value</a:t>
                </a:r>
                <a:r>
                  <a:rPr lang="it-IT" sz="2000" dirty="0"/>
                  <a:t> for </a:t>
                </a:r>
                <a:r>
                  <a:rPr lang="it-IT" sz="2000" dirty="0" err="1"/>
                  <a:t>our</a:t>
                </a:r>
                <a:r>
                  <a:rPr lang="it-IT" sz="2000" dirty="0"/>
                  <a:t> (x0,y0) </a:t>
                </a:r>
                <a:r>
                  <a:rPr lang="it-IT" sz="2000" dirty="0" err="1"/>
                  <a:t>coordinates</a:t>
                </a:r>
                <a:r>
                  <a:rPr lang="it-IT" sz="2000" dirty="0"/>
                  <a:t> and can </a:t>
                </a:r>
                <a:r>
                  <a:rPr lang="it-IT" sz="2000" dirty="0" err="1"/>
                  <a:t>perform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correction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described</a:t>
                </a:r>
                <a:r>
                  <a:rPr lang="it-IT" sz="2000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 dirty="0"/>
                  <a:t>3) </a:t>
                </a:r>
                <a:r>
                  <a:rPr lang="it-IT" sz="2000" dirty="0" err="1"/>
                  <a:t>Repeat</a:t>
                </a:r>
                <a:r>
                  <a:rPr lang="it-IT" sz="2000" dirty="0"/>
                  <a:t> the 2D </a:t>
                </a:r>
                <a:r>
                  <a:rPr lang="it-IT" sz="2000" dirty="0" err="1"/>
                  <a:t>fit</a:t>
                </a:r>
                <a:r>
                  <a:rPr lang="it-IT" sz="2000" dirty="0"/>
                  <a:t> with a </a:t>
                </a:r>
                <a:r>
                  <a:rPr lang="it-IT" sz="2000" dirty="0" err="1"/>
                  <a:t>function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now</a:t>
                </a:r>
                <a:r>
                  <a:rPr lang="it-IT" sz="2000" dirty="0"/>
                  <a:t> a 2D </a:t>
                </a:r>
                <a:r>
                  <a:rPr lang="it-IT" sz="2000" dirty="0" err="1"/>
                  <a:t>supergaussian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corrected</a:t>
                </a:r>
                <a:r>
                  <a:rPr lang="it-IT" sz="2000" dirty="0"/>
                  <a:t>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/>
                  <a:t>factors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C3FCD21-2F22-6021-7532-4FBC6A7B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05" y="1523967"/>
                <a:ext cx="6083558" cy="4848842"/>
              </a:xfrm>
              <a:prstGeom prst="rect">
                <a:avLst/>
              </a:prstGeom>
              <a:blipFill>
                <a:blip r:embed="rId2"/>
                <a:stretch>
                  <a:fillRect l="-1102" t="-13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1191109-70D8-6082-5351-C720859B5A9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59216" y="1623526"/>
                <a:ext cx="4618653" cy="39281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it-IT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unc>
                                    <m:func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20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10.3 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𝑚𝑚</m:t>
                          </m:r>
                          <m:r>
                            <m:rPr>
                              <m:nor/>
                            </m:rPr>
                            <a:rPr lang="it-IT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func>
                                    <m:func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20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10.3 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𝑚𝑚</m:t>
                          </m:r>
                          <m:r>
                            <m:rPr>
                              <m:nor/>
                            </m:rPr>
                            <a:rPr lang="it-IT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𝑝𝑜𝑤𝑒𝑟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𝑝𝑙𝑎𝑛𝑒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𝑝𝑜𝑤𝑒𝑟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𝑠𝑝h𝑒𝑟𝑒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31191109-70D8-6082-5351-C720859B5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59216" y="1623526"/>
                <a:ext cx="4618653" cy="39281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13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AED0215-8468-6A37-2B9F-9114C5AE6C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1999" y="1825625"/>
                <a:ext cx="5741437" cy="2485118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/>
                  <a:t>For the </a:t>
                </a:r>
                <a:r>
                  <a:rPr lang="it-IT" sz="2400" dirty="0" err="1"/>
                  <a:t>evaluation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experimental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error</a:t>
                </a:r>
                <a:r>
                  <a:rPr lang="it-IT" sz="2400" dirty="0"/>
                  <a:t> on power </a:t>
                </a:r>
                <a:r>
                  <a:rPr lang="it-IT" sz="2400" dirty="0" err="1"/>
                  <a:t>measurements</a:t>
                </a:r>
                <a:r>
                  <a:rPr lang="it-IT" sz="2400" dirty="0"/>
                  <a:t>, </a:t>
                </a:r>
                <a:r>
                  <a:rPr lang="it-IT" sz="2400" dirty="0" err="1"/>
                  <a:t>there</a:t>
                </a:r>
                <a:r>
                  <a:rPr lang="it-IT" sz="2400" dirty="0"/>
                  <a:t> are 3 </a:t>
                </a:r>
                <a:r>
                  <a:rPr lang="it-IT" sz="2400" dirty="0" err="1"/>
                  <a:t>factors</a:t>
                </a:r>
                <a:r>
                  <a:rPr lang="it-IT" sz="2400" dirty="0"/>
                  <a:t> to be </a:t>
                </a:r>
                <a:r>
                  <a:rPr lang="it-IT" sz="2400" dirty="0" err="1"/>
                  <a:t>taken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into</a:t>
                </a:r>
                <a:r>
                  <a:rPr lang="it-IT" sz="2400" dirty="0"/>
                  <a:t> account</a:t>
                </a:r>
              </a:p>
              <a:p>
                <a:pPr marL="457200" lvl="1" indent="0">
                  <a:buNone/>
                </a:pPr>
                <a:r>
                  <a:rPr lang="it-IT" sz="2000" dirty="0"/>
                  <a:t>1) </a:t>
                </a:r>
                <a:r>
                  <a:rPr lang="it-IT" sz="2000" dirty="0" err="1"/>
                  <a:t>Calibration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uncertainty</a:t>
                </a:r>
                <a:r>
                  <a:rPr lang="it-IT" sz="2000" dirty="0"/>
                  <a:t> on </a:t>
                </a:r>
                <a:r>
                  <a:rPr lang="it-IT" sz="2000" dirty="0" err="1"/>
                  <a:t>powermeter</a:t>
                </a:r>
                <a:r>
                  <a:rPr lang="it-IT" sz="2000" dirty="0"/>
                  <a:t>: 1 % </a:t>
                </a:r>
              </a:p>
              <a:p>
                <a:pPr marL="457200" lvl="1" indent="0">
                  <a:buNone/>
                </a:pPr>
                <a:r>
                  <a:rPr lang="it-IT" sz="2000" dirty="0"/>
                  <a:t>2) </a:t>
                </a:r>
                <a:r>
                  <a:rPr lang="it-IT" sz="2000" dirty="0" err="1"/>
                  <a:t>Accuracy</a:t>
                </a:r>
                <a:r>
                  <a:rPr lang="it-IT" sz="2000" dirty="0"/>
                  <a:t> (NEWPORT </a:t>
                </a:r>
                <a:r>
                  <a:rPr lang="it-IT" sz="2000" b="0" i="0" dirty="0">
                    <a:effectLst/>
                    <a:latin typeface="-apple-system"/>
                  </a:rPr>
                  <a:t>844-PE-USB): 0.25%</a:t>
                </a:r>
              </a:p>
              <a:p>
                <a:pPr marL="457200" lvl="1" indent="0">
                  <a:buNone/>
                </a:pPr>
                <a:r>
                  <a:rPr lang="it-IT" sz="2000" dirty="0">
                    <a:latin typeface="-apple-system"/>
                  </a:rPr>
                  <a:t>3) Newport </a:t>
                </a:r>
                <a:r>
                  <a:rPr lang="it-IT" sz="2000" dirty="0" err="1">
                    <a:latin typeface="-apple-system"/>
                  </a:rPr>
                  <a:t>resolution</a:t>
                </a:r>
                <a:r>
                  <a:rPr lang="it-IT" sz="2000" b="1" dirty="0">
                    <a:solidFill>
                      <a:srgbClr val="00B0F0"/>
                    </a:solidFill>
                    <a:latin typeface="-apple-system"/>
                  </a:rPr>
                  <a:t>* </a:t>
                </a:r>
                <a:r>
                  <a:rPr lang="it-IT" sz="2000" dirty="0">
                    <a:latin typeface="-apple-system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−11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it-IT" sz="2000" b="0" dirty="0">
                    <a:latin typeface="-apple-system"/>
                  </a:rPr>
                  <a:t> (</a:t>
                </a:r>
                <a:r>
                  <a:rPr lang="it-IT" sz="2000" b="0" dirty="0" err="1">
                    <a:latin typeface="-apple-system"/>
                  </a:rPr>
                  <a:t>negligible</a:t>
                </a:r>
                <a:r>
                  <a:rPr lang="it-IT" sz="2000" b="0" dirty="0">
                    <a:latin typeface="-apple-system"/>
                  </a:rPr>
                  <a:t> w.r.t. </a:t>
                </a:r>
                <a:r>
                  <a:rPr lang="it-IT" sz="2000" b="0" dirty="0" err="1">
                    <a:latin typeface="-apple-system"/>
                  </a:rPr>
                  <a:t>other</a:t>
                </a:r>
                <a:r>
                  <a:rPr lang="it-IT" sz="2000" b="0" dirty="0">
                    <a:latin typeface="-apple-system"/>
                  </a:rPr>
                  <a:t> </a:t>
                </a:r>
                <a:r>
                  <a:rPr lang="it-IT" sz="2000" b="0" dirty="0" err="1">
                    <a:latin typeface="-apple-system"/>
                  </a:rPr>
                  <a:t>values</a:t>
                </a:r>
                <a:r>
                  <a:rPr lang="it-IT" sz="2000" b="0" dirty="0">
                    <a:latin typeface="-apple-system"/>
                  </a:rPr>
                  <a:t>)</a:t>
                </a:r>
                <a:endParaRPr lang="it-IT" sz="2000" b="1" dirty="0">
                  <a:solidFill>
                    <a:srgbClr val="00B0F0"/>
                  </a:solidFill>
                  <a:latin typeface="-apple-system"/>
                </a:endParaRPr>
              </a:p>
              <a:p>
                <a:pPr marL="457200" lvl="1" indent="0">
                  <a:buNone/>
                </a:pPr>
                <a:endParaRPr lang="it-IT" sz="2000" b="0" dirty="0">
                  <a:latin typeface="-apple-system"/>
                </a:endParaRP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AED0215-8468-6A37-2B9F-9114C5AE6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1999" y="1825625"/>
                <a:ext cx="5741437" cy="2485118"/>
              </a:xfrm>
              <a:blipFill>
                <a:blip r:embed="rId2"/>
                <a:stretch>
                  <a:fillRect l="-1380" t="-34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olo 1">
            <a:extLst>
              <a:ext uri="{FF2B5EF4-FFF2-40B4-BE49-F238E27FC236}">
                <a16:creationId xmlns:a16="http://schemas.microsoft.com/office/drawing/2014/main" id="{73566E30-AC01-B85B-2CB4-00C19D39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1819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dirty="0" err="1"/>
              <a:t>Additional</a:t>
            </a:r>
            <a:r>
              <a:rPr lang="it-IT" sz="3600" dirty="0"/>
              <a:t> </a:t>
            </a:r>
            <a:r>
              <a:rPr lang="it-IT" sz="3600" dirty="0" err="1"/>
              <a:t>considerations</a:t>
            </a:r>
            <a:r>
              <a:rPr lang="it-IT" sz="3600" dirty="0"/>
              <a:t>:</a:t>
            </a:r>
            <a:br>
              <a:rPr lang="it-IT" sz="3600" dirty="0"/>
            </a:br>
            <a:r>
              <a:rPr lang="it-IT" sz="3600" dirty="0" err="1"/>
              <a:t>error</a:t>
            </a:r>
            <a:r>
              <a:rPr lang="it-IT" sz="3600" dirty="0"/>
              <a:t> on power </a:t>
            </a:r>
            <a:r>
              <a:rPr lang="it-IT" sz="3600" dirty="0" err="1"/>
              <a:t>values</a:t>
            </a:r>
            <a:endParaRPr lang="it-IT" sz="3600" dirty="0"/>
          </a:p>
        </p:txBody>
      </p:sp>
      <p:pic>
        <p:nvPicPr>
          <p:cNvPr id="7" name="Segnaposto contenuto 9" descr="Immagine che contiene grafico">
            <a:extLst>
              <a:ext uri="{FF2B5EF4-FFF2-40B4-BE49-F238E27FC236}">
                <a16:creationId xmlns:a16="http://schemas.microsoft.com/office/drawing/2014/main" id="{7300C2A2-00DF-6F76-A9CA-B1A4C4626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671804"/>
            <a:ext cx="4996719" cy="375090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95CDF8A-0FF7-09A3-2670-CA98C5685395}"/>
              </a:ext>
            </a:extLst>
          </p:cNvPr>
          <p:cNvSpPr txBox="1"/>
          <p:nvPr/>
        </p:nvSpPr>
        <p:spPr>
          <a:xfrm rot="5400000">
            <a:off x="10925632" y="3275112"/>
            <a:ext cx="1316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(semi-log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6117F7A-F47F-4D10-9E0B-CBB1D897376E}"/>
                  </a:ext>
                </a:extLst>
              </p:cNvPr>
              <p:cNvSpPr txBox="1"/>
              <p:nvPr/>
            </p:nvSpPr>
            <p:spPr>
              <a:xfrm>
                <a:off x="761999" y="4826363"/>
                <a:ext cx="5741437" cy="128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/>
                  <a:t> </a:t>
                </a:r>
                <a:r>
                  <a:rPr lang="it-IT" sz="2000" dirty="0" err="1"/>
                  <a:t>Then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have</a:t>
                </a:r>
                <a:endParaRPr lang="it-IT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0.01</m:t>
                                  </m:r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0.0025</m:t>
                                  </m:r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−11</m:t>
                                  </m:r>
                                </m:sup>
                              </m:s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20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6117F7A-F47F-4D10-9E0B-CBB1D897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4826363"/>
                <a:ext cx="5741437" cy="1289520"/>
              </a:xfrm>
              <a:prstGeom prst="rect">
                <a:avLst/>
              </a:prstGeom>
              <a:blipFill>
                <a:blip r:embed="rId4"/>
                <a:stretch>
                  <a:fillRect l="-955" t="-28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88846A1D-8227-A97E-3A2D-EB4E662719E2}"/>
              </a:ext>
            </a:extLst>
          </p:cNvPr>
          <p:cNvSpPr/>
          <p:nvPr/>
        </p:nvSpPr>
        <p:spPr>
          <a:xfrm rot="16200000">
            <a:off x="5299012" y="5337621"/>
            <a:ext cx="228598" cy="121297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56EAAF5-EE35-8D58-86B9-EE95CC3F6665}"/>
              </a:ext>
            </a:extLst>
          </p:cNvPr>
          <p:cNvSpPr txBox="1"/>
          <p:nvPr/>
        </p:nvSpPr>
        <p:spPr>
          <a:xfrm>
            <a:off x="4921709" y="612132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negligible</a:t>
            </a:r>
            <a:endParaRPr lang="it-IT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D934B8A-F6DD-5AA5-FB98-207B47CDBC04}"/>
              </a:ext>
            </a:extLst>
          </p:cNvPr>
          <p:cNvSpPr txBox="1">
            <a:spLocks/>
          </p:cNvSpPr>
          <p:nvPr/>
        </p:nvSpPr>
        <p:spPr>
          <a:xfrm>
            <a:off x="7016487" y="5310144"/>
            <a:ext cx="4721291" cy="103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b="1" dirty="0">
                <a:solidFill>
                  <a:srgbClr val="00B0F0"/>
                </a:solidFill>
              </a:rPr>
              <a:t>*</a:t>
            </a:r>
            <a:r>
              <a:rPr lang="it-IT" sz="1600" dirty="0"/>
              <a:t> </a:t>
            </a:r>
            <a:r>
              <a:rPr lang="it-IT" sz="1600" dirty="0" err="1"/>
              <a:t>Evaluated</a:t>
            </a:r>
            <a:r>
              <a:rPr lang="it-IT" sz="1600" dirty="0"/>
              <a:t> from data of a filter </a:t>
            </a:r>
            <a:r>
              <a:rPr lang="it-IT" sz="1600" dirty="0" err="1"/>
              <a:t>wheel</a:t>
            </a:r>
            <a:r>
              <a:rPr lang="it-IT" sz="1600" dirty="0"/>
              <a:t> </a:t>
            </a:r>
            <a:r>
              <a:rPr lang="it-IT" sz="1600" dirty="0" err="1"/>
              <a:t>scan</a:t>
            </a:r>
            <a:r>
              <a:rPr lang="it-IT" sz="1600" dirty="0"/>
              <a:t> </a:t>
            </a:r>
            <a:r>
              <a:rPr lang="it-IT" sz="1600" dirty="0" err="1"/>
              <a:t>at</a:t>
            </a:r>
            <a:r>
              <a:rPr lang="it-IT" sz="1600" dirty="0"/>
              <a:t> a rate of 600 Hz, </a:t>
            </a:r>
            <a:r>
              <a:rPr lang="it-IT" sz="1600" dirty="0" err="1"/>
              <a:t>evaluating</a:t>
            </a:r>
            <a:r>
              <a:rPr lang="it-IT" sz="1600" dirty="0"/>
              <a:t> the maximum power </a:t>
            </a:r>
            <a:r>
              <a:rPr lang="it-IT" sz="1600" dirty="0" err="1"/>
              <a:t>difference</a:t>
            </a:r>
            <a:r>
              <a:rPr lang="it-IT" sz="1600" dirty="0"/>
              <a:t> </a:t>
            </a:r>
            <a:r>
              <a:rPr lang="it-IT" sz="1600" dirty="0" err="1"/>
              <a:t>measured</a:t>
            </a:r>
            <a:r>
              <a:rPr lang="it-IT" sz="1600" dirty="0"/>
              <a:t> for </a:t>
            </a:r>
            <a:r>
              <a:rPr lang="it-IT" sz="1600" dirty="0" err="1"/>
              <a:t>each</a:t>
            </a:r>
            <a:r>
              <a:rPr lang="it-IT" sz="1600" dirty="0"/>
              <a:t> FW step and </a:t>
            </a:r>
            <a:r>
              <a:rPr lang="it-IT" sz="1600" dirty="0" err="1"/>
              <a:t>finding</a:t>
            </a:r>
            <a:r>
              <a:rPr lang="it-IT" sz="1600" dirty="0"/>
              <a:t> the minimum </a:t>
            </a:r>
            <a:r>
              <a:rPr lang="it-IT" sz="1600" dirty="0" err="1"/>
              <a:t>difference</a:t>
            </a:r>
            <a:r>
              <a:rPr lang="it-IT" sz="1600" dirty="0"/>
              <a:t> </a:t>
            </a:r>
            <a:r>
              <a:rPr lang="it-IT" sz="1600" dirty="0" err="1"/>
              <a:t>among</a:t>
            </a:r>
            <a:r>
              <a:rPr lang="it-IT" sz="1600" dirty="0"/>
              <a:t>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endParaRPr lang="it-IT" sz="16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6225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C8D699-A672-874C-C375-C16119DF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41" y="148310"/>
            <a:ext cx="10515600" cy="964054"/>
          </a:xfrm>
        </p:spPr>
        <p:txBody>
          <a:bodyPr>
            <a:normAutofit/>
          </a:bodyPr>
          <a:lstStyle/>
          <a:p>
            <a:r>
              <a:rPr lang="it-IT" sz="3600" dirty="0"/>
              <a:t>Laser </a:t>
            </a:r>
            <a:r>
              <a:rPr lang="it-IT" sz="3600" dirty="0" err="1"/>
              <a:t>beam</a:t>
            </a:r>
            <a:r>
              <a:rPr lang="it-IT" sz="3600" dirty="0"/>
              <a:t> - </a:t>
            </a:r>
            <a:r>
              <a:rPr lang="it-IT" sz="3600" dirty="0" err="1"/>
              <a:t>conclusions</a:t>
            </a:r>
            <a:endParaRPr lang="it-IT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4174A-AD74-E532-2582-53551E886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1" y="1244338"/>
            <a:ext cx="10958659" cy="4932625"/>
          </a:xfrm>
        </p:spPr>
        <p:txBody>
          <a:bodyPr>
            <a:normAutofit/>
          </a:bodyPr>
          <a:lstStyle/>
          <a:p>
            <a:r>
              <a:rPr lang="it-IT" sz="2000" dirty="0"/>
              <a:t>«</a:t>
            </a:r>
            <a:r>
              <a:rPr lang="it-IT" sz="2000" dirty="0" err="1"/>
              <a:t>Supergaussian</a:t>
            </a:r>
            <a:r>
              <a:rPr lang="it-IT" sz="2000" dirty="0"/>
              <a:t>» </a:t>
            </a:r>
            <a:r>
              <a:rPr lang="it-IT" sz="2000" dirty="0" err="1"/>
              <a:t>description</a:t>
            </a:r>
            <a:r>
              <a:rPr lang="it-IT" sz="2000" dirty="0"/>
              <a:t> works fine:</a:t>
            </a:r>
          </a:p>
          <a:p>
            <a:pPr lvl="1"/>
            <a:r>
              <a:rPr lang="it-IT" sz="1800" dirty="0"/>
              <a:t>Good </a:t>
            </a:r>
            <a:r>
              <a:rPr lang="it-IT" sz="1800" dirty="0" err="1"/>
              <a:t>fit</a:t>
            </a:r>
            <a:r>
              <a:rPr lang="it-IT" sz="1800" dirty="0"/>
              <a:t> </a:t>
            </a:r>
            <a:r>
              <a:rPr lang="it-IT" sz="1800" dirty="0" err="1"/>
              <a:t>results</a:t>
            </a:r>
            <a:endParaRPr lang="it-IT" sz="1800" dirty="0"/>
          </a:p>
          <a:p>
            <a:pPr lvl="1"/>
            <a:r>
              <a:rPr lang="it-IT" sz="1800" dirty="0" err="1"/>
              <a:t>Easier</a:t>
            </a:r>
            <a:r>
              <a:rPr lang="it-IT" sz="1800" dirty="0"/>
              <a:t> to </a:t>
            </a:r>
            <a:r>
              <a:rPr lang="it-IT" sz="1800" dirty="0" err="1"/>
              <a:t>initialize</a:t>
            </a:r>
            <a:r>
              <a:rPr lang="it-IT" sz="1800" dirty="0"/>
              <a:t> </a:t>
            </a:r>
            <a:r>
              <a:rPr lang="it-IT" sz="1800" dirty="0" err="1"/>
              <a:t>parameters</a:t>
            </a:r>
            <a:endParaRPr lang="it-IT" sz="1800" dirty="0"/>
          </a:p>
          <a:p>
            <a:pPr lvl="1"/>
            <a:r>
              <a:rPr lang="it-IT" sz="1800" dirty="0" err="1"/>
              <a:t>Easier</a:t>
            </a:r>
            <a:r>
              <a:rPr lang="it-IT" sz="1800" dirty="0"/>
              <a:t> to </a:t>
            </a:r>
            <a:r>
              <a:rPr lang="it-IT" sz="1800" dirty="0" err="1"/>
              <a:t>automatize</a:t>
            </a:r>
            <a:r>
              <a:rPr lang="it-IT" sz="1800" dirty="0"/>
              <a:t> </a:t>
            </a:r>
            <a:r>
              <a:rPr lang="it-IT" sz="1800" dirty="0" err="1"/>
              <a:t>process</a:t>
            </a:r>
            <a:endParaRPr lang="it-IT" sz="1800" dirty="0"/>
          </a:p>
          <a:p>
            <a:pPr lvl="1"/>
            <a:endParaRPr lang="it-IT" sz="1600" dirty="0"/>
          </a:p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implemented</a:t>
            </a:r>
            <a:r>
              <a:rPr lang="it-IT" sz="2000" dirty="0"/>
              <a:t> a </a:t>
            </a:r>
            <a:r>
              <a:rPr lang="it-IT" sz="2000" dirty="0" err="1"/>
              <a:t>fit</a:t>
            </a:r>
            <a:r>
              <a:rPr lang="it-IT" sz="2000" dirty="0"/>
              <a:t> procedure to </a:t>
            </a:r>
            <a:r>
              <a:rPr lang="it-IT" sz="2000" dirty="0" err="1"/>
              <a:t>automatize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far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possible</a:t>
            </a:r>
            <a:r>
              <a:rPr lang="it-IT" sz="2000" dirty="0"/>
              <a:t> the chain </a:t>
            </a:r>
            <a:r>
              <a:rPr lang="it-IT" sz="2000" dirty="0">
                <a:sym typeface="Wingdings" panose="05000000000000000000" pitchFamily="2" charset="2"/>
              </a:rPr>
              <a:t>(and </a:t>
            </a:r>
            <a:r>
              <a:rPr lang="it-IT" sz="2000" dirty="0" err="1">
                <a:sym typeface="Wingdings" panose="05000000000000000000" pitchFamily="2" charset="2"/>
              </a:rPr>
              <a:t>applying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all</a:t>
            </a:r>
            <a:r>
              <a:rPr lang="it-IT" sz="2000" dirty="0">
                <a:sym typeface="Wingdings" panose="05000000000000000000" pitchFamily="2" charset="2"/>
              </a:rPr>
              <a:t> the </a:t>
            </a:r>
            <a:r>
              <a:rPr lang="it-IT" sz="2000" dirty="0" err="1">
                <a:sym typeface="Wingdings" panose="05000000000000000000" pitchFamily="2" charset="2"/>
              </a:rPr>
              <a:t>corrections</a:t>
            </a:r>
            <a:r>
              <a:rPr lang="it-IT" sz="2000" dirty="0">
                <a:sym typeface="Wingdings" panose="05000000000000000000" pitchFamily="2" charset="2"/>
              </a:rPr>
              <a:t>)</a:t>
            </a:r>
          </a:p>
          <a:p>
            <a:endParaRPr lang="it-IT" sz="2000" dirty="0"/>
          </a:p>
          <a:p>
            <a:pPr marL="0" indent="0">
              <a:buNone/>
            </a:pPr>
            <a:r>
              <a:rPr lang="it-IT" sz="2000" dirty="0"/>
              <a:t>			1D </a:t>
            </a:r>
            <a:r>
              <a:rPr lang="it-IT" sz="2000" dirty="0" err="1"/>
              <a:t>fit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 2D </a:t>
            </a:r>
            <a:r>
              <a:rPr lang="it-IT" sz="2000" dirty="0" err="1">
                <a:sym typeface="Wingdings" panose="05000000000000000000" pitchFamily="2" charset="2"/>
              </a:rPr>
              <a:t>fit</a:t>
            </a:r>
            <a:r>
              <a:rPr lang="it-IT" sz="2000" dirty="0">
                <a:sym typeface="Wingdings" panose="05000000000000000000" pitchFamily="2" charset="2"/>
              </a:rPr>
              <a:t>  </a:t>
            </a:r>
            <a:r>
              <a:rPr lang="it-IT" sz="2000" dirty="0" err="1">
                <a:sym typeface="Wingdings" panose="05000000000000000000" pitchFamily="2" charset="2"/>
              </a:rPr>
              <a:t>fit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results</a:t>
            </a:r>
            <a:r>
              <a:rPr lang="it-IT" sz="2000" dirty="0">
                <a:sym typeface="Wingdings" panose="05000000000000000000" pitchFamily="2" charset="2"/>
              </a:rPr>
              <a:t> and plots</a:t>
            </a:r>
          </a:p>
          <a:p>
            <a:pPr marL="0" indent="0">
              <a:buNone/>
            </a:pPr>
            <a:endParaRPr lang="it-IT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sz="2000" dirty="0">
                <a:sym typeface="Wingdings" panose="05000000000000000000" pitchFamily="2" charset="2"/>
              </a:rPr>
              <a:t>	</a:t>
            </a:r>
          </a:p>
          <a:p>
            <a:r>
              <a:rPr lang="it-IT" sz="2000" dirty="0">
                <a:sym typeface="Wingdings" panose="05000000000000000000" pitchFamily="2" charset="2"/>
              </a:rPr>
              <a:t>Can the </a:t>
            </a:r>
            <a:r>
              <a:rPr lang="it-IT" sz="2000" dirty="0" err="1">
                <a:sym typeface="Wingdings" panose="05000000000000000000" pitchFamily="2" charset="2"/>
              </a:rPr>
              <a:t>same</a:t>
            </a:r>
            <a:r>
              <a:rPr lang="it-IT" sz="2000" dirty="0">
                <a:sym typeface="Wingdings" panose="05000000000000000000" pitchFamily="2" charset="2"/>
              </a:rPr>
              <a:t> procedure </a:t>
            </a:r>
            <a:r>
              <a:rPr lang="it-IT" sz="2000" dirty="0" err="1">
                <a:sym typeface="Wingdings" panose="05000000000000000000" pitchFamily="2" charset="2"/>
              </a:rPr>
              <a:t>may</a:t>
            </a:r>
            <a:r>
              <a:rPr lang="it-IT" sz="2000" dirty="0">
                <a:sym typeface="Wingdings" panose="05000000000000000000" pitchFamily="2" charset="2"/>
              </a:rPr>
              <a:t> be </a:t>
            </a:r>
            <a:r>
              <a:rPr lang="it-IT" sz="2000" dirty="0" err="1">
                <a:sym typeface="Wingdings" panose="05000000000000000000" pitchFamily="2" charset="2"/>
              </a:rPr>
              <a:t>applied</a:t>
            </a:r>
            <a:r>
              <a:rPr lang="it-IT" sz="2000" dirty="0">
                <a:sym typeface="Wingdings" panose="05000000000000000000" pitchFamily="2" charset="2"/>
              </a:rPr>
              <a:t> for </a:t>
            </a:r>
            <a:r>
              <a:rPr lang="it-IT" sz="2000">
                <a:sym typeface="Wingdings" panose="05000000000000000000" pitchFamily="2" charset="2"/>
              </a:rPr>
              <a:t>NSB model?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07027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C71AB5-538E-F261-A3D3-303B8147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1401953"/>
          </a:xfrm>
        </p:spPr>
        <p:txBody>
          <a:bodyPr anchor="ctr">
            <a:normAutofit/>
          </a:bodyPr>
          <a:lstStyle/>
          <a:p>
            <a:r>
              <a:rPr lang="it-IT" sz="7200" dirty="0"/>
              <a:t>NSB </a:t>
            </a:r>
            <a:r>
              <a:rPr lang="it-IT" sz="7200" dirty="0" err="1"/>
              <a:t>beam</a:t>
            </a:r>
            <a:r>
              <a:rPr lang="it-IT" sz="7200" dirty="0"/>
              <a:t> study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356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146BA-CC25-B1CE-194A-B3C3904B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6" y="206099"/>
            <a:ext cx="5507265" cy="757997"/>
          </a:xfrm>
        </p:spPr>
        <p:txBody>
          <a:bodyPr>
            <a:normAutofit fontScale="90000"/>
          </a:bodyPr>
          <a:lstStyle/>
          <a:p>
            <a:r>
              <a:rPr lang="it-IT" dirty="0"/>
              <a:t>NSB set-up and </a:t>
            </a:r>
            <a:r>
              <a:rPr lang="it-IT" dirty="0" err="1"/>
              <a:t>measures</a:t>
            </a:r>
            <a:endParaRPr lang="it-IT" dirty="0"/>
          </a:p>
        </p:txBody>
      </p:sp>
      <p:pic>
        <p:nvPicPr>
          <p:cNvPr id="5" name="Segnaposto contenuto 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711A2D35-879B-F3BA-9671-3C15919F4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73" y="2034419"/>
            <a:ext cx="7064352" cy="2789162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BC864D0-7FBD-7B98-0D36-73F26F841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59" y="359010"/>
            <a:ext cx="1576018" cy="157601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DCC1928-EC55-3F0F-2723-CDC35E473457}"/>
              </a:ext>
            </a:extLst>
          </p:cNvPr>
          <p:cNvCxnSpPr>
            <a:cxnSpLocks/>
          </p:cNvCxnSpPr>
          <p:nvPr/>
        </p:nvCxnSpPr>
        <p:spPr>
          <a:xfrm flipH="1">
            <a:off x="9360816" y="1611984"/>
            <a:ext cx="188537" cy="9775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, tazza, elettronica, obiettivo fotografico&#10;&#10;Descrizione generata automaticamente">
            <a:extLst>
              <a:ext uri="{FF2B5EF4-FFF2-40B4-BE49-F238E27FC236}">
                <a16:creationId xmlns:a16="http://schemas.microsoft.com/office/drawing/2014/main" id="{BA80E96C-905B-57EE-2191-C0FD7E7B0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51" y="1030616"/>
            <a:ext cx="1179132" cy="95410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CA93853-D548-9F2D-BDA6-73E0B1E64F7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66017" y="1984723"/>
            <a:ext cx="0" cy="6048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 descr="Immagine che contiene elettronica, nero, obiettivo fotografico&#10;&#10;Descrizione generata automaticamente">
            <a:extLst>
              <a:ext uri="{FF2B5EF4-FFF2-40B4-BE49-F238E27FC236}">
                <a16:creationId xmlns:a16="http://schemas.microsoft.com/office/drawing/2014/main" id="{F5E6D5B5-14CF-3920-FA78-4F0BEC1BD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3311" y="859969"/>
            <a:ext cx="1295400" cy="129540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FACB44E-3E28-B848-2BCE-D59E3FB991FE}"/>
              </a:ext>
            </a:extLst>
          </p:cNvPr>
          <p:cNvCxnSpPr>
            <a:cxnSpLocks/>
          </p:cNvCxnSpPr>
          <p:nvPr/>
        </p:nvCxnSpPr>
        <p:spPr>
          <a:xfrm>
            <a:off x="6361977" y="1984723"/>
            <a:ext cx="274616" cy="6048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 descr="Immagine che contiene interno&#10;&#10;Descrizione generata automaticamente">
            <a:extLst>
              <a:ext uri="{FF2B5EF4-FFF2-40B4-BE49-F238E27FC236}">
                <a16:creationId xmlns:a16="http://schemas.microsoft.com/office/drawing/2014/main" id="{F098D4F4-CB45-1998-EB0E-49336850A3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5" r="37700" b="21769"/>
          <a:stretch/>
        </p:blipFill>
        <p:spPr>
          <a:xfrm flipH="1">
            <a:off x="5316717" y="4873277"/>
            <a:ext cx="1106079" cy="158411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946E801-B247-2F14-B8C8-6322A96DDFE7}"/>
              </a:ext>
            </a:extLst>
          </p:cNvPr>
          <p:cNvSpPr txBox="1"/>
          <p:nvPr/>
        </p:nvSpPr>
        <p:spPr>
          <a:xfrm>
            <a:off x="5159197" y="2589583"/>
            <a:ext cx="11003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Robot Arm (</a:t>
            </a:r>
            <a:r>
              <a:rPr lang="it-IT" sz="1200" b="0" i="0" dirty="0">
                <a:effectLst/>
                <a:latin typeface="Google Sans"/>
              </a:rPr>
              <a:t>Universal </a:t>
            </a:r>
            <a:r>
              <a:rPr lang="it-IT" sz="1200" b="0" i="0" dirty="0" err="1">
                <a:effectLst/>
                <a:latin typeface="Google Sans"/>
              </a:rPr>
              <a:t>Robots</a:t>
            </a:r>
            <a:r>
              <a:rPr lang="it-IT" sz="1200" b="0" i="0" dirty="0">
                <a:effectLst/>
                <a:latin typeface="Google Sans"/>
              </a:rPr>
              <a:t> UR5)</a:t>
            </a:r>
            <a:endParaRPr lang="it-IT" sz="1200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3AE9E9E-C5A5-57D8-477B-DFCBD1B7086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H="1" flipV="1">
            <a:off x="5709361" y="3235914"/>
            <a:ext cx="160395" cy="163736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28995D65-8CCE-4996-3402-38897CA92839}"/>
              </a:ext>
            </a:extLst>
          </p:cNvPr>
          <p:cNvSpPr txBox="1">
            <a:spLocks/>
          </p:cNvSpPr>
          <p:nvPr/>
        </p:nvSpPr>
        <p:spPr>
          <a:xfrm>
            <a:off x="429242" y="1495765"/>
            <a:ext cx="3517607" cy="34214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b="1" dirty="0"/>
              <a:t>Pretty </a:t>
            </a:r>
            <a:r>
              <a:rPr lang="it-IT" sz="2000" b="1" dirty="0" err="1"/>
              <a:t>similar</a:t>
            </a:r>
            <a:r>
              <a:rPr lang="it-IT" sz="2000" b="1" dirty="0"/>
              <a:t> modus operandi:</a:t>
            </a:r>
          </a:p>
          <a:p>
            <a:r>
              <a:rPr lang="it-IT" sz="2000" dirty="0"/>
              <a:t>Robot arm 2D </a:t>
            </a:r>
            <a:r>
              <a:rPr lang="it-IT" sz="2000" dirty="0" err="1"/>
              <a:t>scans</a:t>
            </a:r>
            <a:r>
              <a:rPr lang="it-IT" sz="2000" dirty="0"/>
              <a:t> of </a:t>
            </a:r>
            <a:r>
              <a:rPr lang="it-IT" sz="2000" dirty="0" err="1"/>
              <a:t>radius</a:t>
            </a:r>
            <a:r>
              <a:rPr lang="it-IT" sz="2000" dirty="0"/>
              <a:t> 0.3 m </a:t>
            </a:r>
          </a:p>
          <a:p>
            <a:r>
              <a:rPr lang="it-IT" sz="2000" dirty="0" err="1"/>
              <a:t>Scan</a:t>
            </a:r>
            <a:r>
              <a:rPr lang="it-IT" sz="2000" dirty="0"/>
              <a:t> over the (</a:t>
            </a:r>
            <a:r>
              <a:rPr lang="it-IT" sz="2000" dirty="0" err="1"/>
              <a:t>x,y</a:t>
            </a:r>
            <a:r>
              <a:rPr lang="it-IT" sz="2000" dirty="0"/>
              <a:t>) </a:t>
            </a:r>
            <a:r>
              <a:rPr lang="it-IT" sz="2000" dirty="0" err="1"/>
              <a:t>plane</a:t>
            </a:r>
            <a:endParaRPr lang="it-IT" sz="2000" dirty="0"/>
          </a:p>
          <a:p>
            <a:r>
              <a:rPr lang="it-IT" sz="2000" dirty="0"/>
              <a:t>Data </a:t>
            </a:r>
            <a:r>
              <a:rPr lang="it-IT" sz="2000" dirty="0" err="1"/>
              <a:t>consists</a:t>
            </a:r>
            <a:r>
              <a:rPr lang="it-IT" sz="2000" dirty="0"/>
              <a:t> of one power </a:t>
            </a:r>
            <a:r>
              <a:rPr lang="it-IT" sz="2000" dirty="0" err="1"/>
              <a:t>value</a:t>
            </a:r>
            <a:r>
              <a:rPr lang="it-IT" sz="2000" dirty="0"/>
              <a:t> for </a:t>
            </a:r>
            <a:r>
              <a:rPr lang="it-IT" sz="2000" dirty="0" err="1"/>
              <a:t>each</a:t>
            </a:r>
            <a:r>
              <a:rPr lang="it-IT" sz="2000" dirty="0"/>
              <a:t> (</a:t>
            </a:r>
            <a:r>
              <a:rPr lang="it-IT" sz="2000" dirty="0" err="1"/>
              <a:t>x,y</a:t>
            </a:r>
            <a:r>
              <a:rPr lang="it-IT" sz="2000" dirty="0"/>
              <a:t>) point in the </a:t>
            </a:r>
            <a:r>
              <a:rPr lang="it-IT" sz="2000" dirty="0" err="1"/>
              <a:t>circle</a:t>
            </a:r>
            <a:r>
              <a:rPr lang="it-IT" sz="2000" dirty="0"/>
              <a:t> of </a:t>
            </a:r>
            <a:r>
              <a:rPr lang="it-IT" sz="2000" dirty="0" err="1"/>
              <a:t>radius</a:t>
            </a:r>
            <a:r>
              <a:rPr lang="it-IT" sz="2000" dirty="0"/>
              <a:t> 0.3 m</a:t>
            </a:r>
          </a:p>
          <a:p>
            <a:r>
              <a:rPr lang="it-IT" sz="2000" dirty="0"/>
              <a:t>Use of one </a:t>
            </a:r>
            <a:r>
              <a:rPr lang="it-IT" sz="2000" dirty="0" err="1"/>
              <a:t>diffuser</a:t>
            </a:r>
            <a:r>
              <a:rPr lang="it-IT" sz="2000" dirty="0"/>
              <a:t> (20°)</a:t>
            </a:r>
          </a:p>
          <a:p>
            <a:r>
              <a:rPr lang="it-IT" sz="2000" dirty="0"/>
              <a:t>Use of </a:t>
            </a:r>
            <a:r>
              <a:rPr lang="it-IT" sz="2000" dirty="0" err="1"/>
              <a:t>Neutral</a:t>
            </a:r>
            <a:r>
              <a:rPr lang="it-IT" sz="2000" dirty="0"/>
              <a:t> </a:t>
            </a:r>
            <a:r>
              <a:rPr lang="it-IT" sz="2000" dirty="0" err="1"/>
              <a:t>Density</a:t>
            </a:r>
            <a:r>
              <a:rPr lang="it-IT" sz="2000" dirty="0"/>
              <a:t> filters (</a:t>
            </a:r>
            <a:r>
              <a:rPr lang="it-IT" sz="2000" dirty="0" err="1"/>
              <a:t>called</a:t>
            </a:r>
            <a:r>
              <a:rPr lang="it-IT" sz="2000" dirty="0"/>
              <a:t> MAX or MIN filters) </a:t>
            </a:r>
          </a:p>
          <a:p>
            <a:endParaRPr lang="it-IT" sz="2000" dirty="0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033CFF16-77D6-AB24-4187-663ED07CC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453" y="1408146"/>
            <a:ext cx="1773195" cy="1053764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2E65AB5-666F-C0B9-6994-B3E65CD4C164}"/>
              </a:ext>
            </a:extLst>
          </p:cNvPr>
          <p:cNvCxnSpPr/>
          <p:nvPr/>
        </p:nvCxnSpPr>
        <p:spPr>
          <a:xfrm flipH="1">
            <a:off x="10567447" y="2155369"/>
            <a:ext cx="339365" cy="4342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474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4E783-730C-45F1-70C7-40EDB11F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6" y="119062"/>
            <a:ext cx="4581298" cy="820738"/>
          </a:xfrm>
        </p:spPr>
        <p:txBody>
          <a:bodyPr>
            <a:normAutofit/>
          </a:bodyPr>
          <a:lstStyle/>
          <a:p>
            <a:r>
              <a:rPr lang="it-IT" sz="3600" dirty="0"/>
              <a:t>Laser </a:t>
            </a:r>
            <a:r>
              <a:rPr lang="it-IT" sz="3600" dirty="0" err="1"/>
              <a:t>beam</a:t>
            </a:r>
            <a:r>
              <a:rPr lang="it-IT" sz="3600" dirty="0"/>
              <a:t> – set-up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BB9F57-D956-501B-B35E-B6C8F660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739" y="1485925"/>
            <a:ext cx="5157787" cy="442232"/>
          </a:xfrm>
        </p:spPr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set-up	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B60A9-AA75-83E5-5CA3-2EC7A23E6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6739" y="2034998"/>
            <a:ext cx="3765448" cy="3406173"/>
          </a:xfrm>
        </p:spPr>
        <p:txBody>
          <a:bodyPr>
            <a:normAutofit/>
          </a:bodyPr>
          <a:lstStyle/>
          <a:p>
            <a:r>
              <a:rPr lang="it-IT" sz="2000" dirty="0"/>
              <a:t>Robot arm 2D </a:t>
            </a:r>
            <a:r>
              <a:rPr lang="it-IT" sz="2000" dirty="0" err="1"/>
              <a:t>scans</a:t>
            </a:r>
            <a:r>
              <a:rPr lang="it-IT" sz="2000" dirty="0"/>
              <a:t> of </a:t>
            </a:r>
            <a:r>
              <a:rPr lang="it-IT" sz="2000" dirty="0" err="1"/>
              <a:t>radius</a:t>
            </a:r>
            <a:r>
              <a:rPr lang="it-IT" sz="2000" dirty="0"/>
              <a:t> 0.3 m </a:t>
            </a:r>
          </a:p>
          <a:p>
            <a:r>
              <a:rPr lang="it-IT" sz="2000" dirty="0" err="1"/>
              <a:t>Scan</a:t>
            </a:r>
            <a:r>
              <a:rPr lang="it-IT" sz="2000" dirty="0"/>
              <a:t> over the (</a:t>
            </a:r>
            <a:r>
              <a:rPr lang="it-IT" sz="2000" dirty="0" err="1"/>
              <a:t>x,y</a:t>
            </a:r>
            <a:r>
              <a:rPr lang="it-IT" sz="2000" dirty="0"/>
              <a:t>) </a:t>
            </a:r>
            <a:r>
              <a:rPr lang="it-IT" sz="2000" dirty="0" err="1"/>
              <a:t>plane</a:t>
            </a:r>
            <a:endParaRPr lang="it-IT" sz="2000" dirty="0"/>
          </a:p>
          <a:p>
            <a:r>
              <a:rPr lang="it-IT" sz="2000" dirty="0"/>
              <a:t>Data </a:t>
            </a:r>
            <a:r>
              <a:rPr lang="it-IT" sz="2000" dirty="0" err="1"/>
              <a:t>consists</a:t>
            </a:r>
            <a:r>
              <a:rPr lang="it-IT" sz="2000" dirty="0"/>
              <a:t> in one power </a:t>
            </a:r>
            <a:r>
              <a:rPr lang="it-IT" sz="2000" dirty="0" err="1"/>
              <a:t>value</a:t>
            </a:r>
            <a:r>
              <a:rPr lang="it-IT" sz="2000" dirty="0"/>
              <a:t> for </a:t>
            </a:r>
            <a:r>
              <a:rPr lang="it-IT" sz="2000" dirty="0" err="1"/>
              <a:t>each</a:t>
            </a:r>
            <a:r>
              <a:rPr lang="it-IT" sz="2000" dirty="0"/>
              <a:t> (</a:t>
            </a:r>
            <a:r>
              <a:rPr lang="it-IT" sz="2000" dirty="0" err="1"/>
              <a:t>x,y</a:t>
            </a:r>
            <a:r>
              <a:rPr lang="it-IT" sz="2000" dirty="0"/>
              <a:t>) point in the </a:t>
            </a:r>
            <a:r>
              <a:rPr lang="it-IT" sz="2000" dirty="0" err="1"/>
              <a:t>circle</a:t>
            </a:r>
            <a:r>
              <a:rPr lang="it-IT" sz="2000" dirty="0"/>
              <a:t> of </a:t>
            </a:r>
            <a:r>
              <a:rPr lang="it-IT" sz="2000" dirty="0" err="1"/>
              <a:t>radius</a:t>
            </a:r>
            <a:r>
              <a:rPr lang="it-IT" sz="2000" dirty="0"/>
              <a:t> 0.3 m</a:t>
            </a:r>
          </a:p>
          <a:p>
            <a:r>
              <a:rPr lang="it-IT" sz="2000" dirty="0"/>
              <a:t>Laser «center» </a:t>
            </a:r>
            <a:r>
              <a:rPr lang="it-IT" sz="2000" dirty="0" err="1"/>
              <a:t>ideally</a:t>
            </a:r>
            <a:r>
              <a:rPr lang="it-IT" sz="2000" dirty="0"/>
              <a:t> on (0,0)</a:t>
            </a:r>
          </a:p>
          <a:p>
            <a:r>
              <a:rPr lang="it-IT" sz="2000" dirty="0"/>
              <a:t>Use of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diffusers</a:t>
            </a:r>
            <a:r>
              <a:rPr lang="it-IT" sz="2000" dirty="0"/>
              <a:t> (20 + 5 °)</a:t>
            </a:r>
          </a:p>
          <a:p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7440692-0E65-EE82-4008-55CBAF16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6" y="1891956"/>
            <a:ext cx="7690667" cy="287056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3C6F1B8-978D-4B18-A56E-F3D8C8B5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289" y="300553"/>
            <a:ext cx="2404154" cy="14244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4410640-1AA6-EE47-8B75-B8CA0D34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582" y="5158716"/>
            <a:ext cx="3010861" cy="1398731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CC374CB-BA68-9CA4-0CB6-9AE692BAF79C}"/>
              </a:ext>
            </a:extLst>
          </p:cNvPr>
          <p:cNvCxnSpPr>
            <a:cxnSpLocks/>
          </p:cNvCxnSpPr>
          <p:nvPr/>
        </p:nvCxnSpPr>
        <p:spPr>
          <a:xfrm>
            <a:off x="11103429" y="1614196"/>
            <a:ext cx="289249" cy="6811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1A86975-1CF8-E072-D843-C021206F50C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0384013" y="3508310"/>
            <a:ext cx="1008665" cy="165040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EF65DA02-A705-B540-B31E-E81F83AC3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9" y="494871"/>
            <a:ext cx="1437094" cy="1437094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1C6A3B2-7E4D-AFA9-5645-C1A04F5174A1}"/>
              </a:ext>
            </a:extLst>
          </p:cNvPr>
          <p:cNvCxnSpPr>
            <a:cxnSpLocks/>
          </p:cNvCxnSpPr>
          <p:nvPr/>
        </p:nvCxnSpPr>
        <p:spPr>
          <a:xfrm>
            <a:off x="9171992" y="1614196"/>
            <a:ext cx="561138" cy="7139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interno&#10;&#10;Descrizione generata automaticamente">
            <a:extLst>
              <a:ext uri="{FF2B5EF4-FFF2-40B4-BE49-F238E27FC236}">
                <a16:creationId xmlns:a16="http://schemas.microsoft.com/office/drawing/2014/main" id="{D78B481D-DEFD-B479-3A5C-6C97456102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5" r="37700" b="21769"/>
          <a:stretch/>
        </p:blipFill>
        <p:spPr>
          <a:xfrm flipH="1">
            <a:off x="5170398" y="4520125"/>
            <a:ext cx="1330022" cy="190484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D2BB32E-C6AC-50A9-BFB3-7580B9E9F383}"/>
              </a:ext>
            </a:extLst>
          </p:cNvPr>
          <p:cNvSpPr txBox="1"/>
          <p:nvPr/>
        </p:nvSpPr>
        <p:spPr>
          <a:xfrm>
            <a:off x="5240907" y="2164701"/>
            <a:ext cx="100866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Robot Arm (</a:t>
            </a:r>
            <a:r>
              <a:rPr lang="it-IT" sz="1400" b="0" i="0" dirty="0">
                <a:effectLst/>
                <a:latin typeface="Google Sans"/>
              </a:rPr>
              <a:t>Universal </a:t>
            </a:r>
            <a:r>
              <a:rPr lang="it-IT" sz="1400" b="0" i="0" dirty="0" err="1">
                <a:effectLst/>
                <a:latin typeface="Google Sans"/>
              </a:rPr>
              <a:t>Robots</a:t>
            </a:r>
            <a:r>
              <a:rPr lang="it-IT" sz="1400" b="0" i="0" dirty="0">
                <a:effectLst/>
                <a:latin typeface="Google Sans"/>
              </a:rPr>
              <a:t> UR5)</a:t>
            </a:r>
            <a:endParaRPr lang="it-IT" sz="1400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954BDE8-9878-381F-6D98-DC62B82F3394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H="1" flipV="1">
            <a:off x="5745240" y="3118808"/>
            <a:ext cx="90169" cy="14013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 descr="Immagine che contiene testo, tazza, elettronica, obiettivo fotografico&#10;&#10;Descrizione generata automaticamente">
            <a:extLst>
              <a:ext uri="{FF2B5EF4-FFF2-40B4-BE49-F238E27FC236}">
                <a16:creationId xmlns:a16="http://schemas.microsoft.com/office/drawing/2014/main" id="{CA3C864D-3D2E-EFDC-1C84-E5A7EBE74C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02" y="736364"/>
            <a:ext cx="1179132" cy="954107"/>
          </a:xfrm>
          <a:prstGeom prst="rect">
            <a:avLst/>
          </a:prstGeom>
        </p:spPr>
      </p:pic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25CE185-BE37-E7BF-55C3-10B8829B2591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6815568" y="1690471"/>
            <a:ext cx="0" cy="6048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88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6BF5-85EF-4BD8-B027-C279A4C2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5" y="322424"/>
            <a:ext cx="5257800" cy="717226"/>
          </a:xfrm>
        </p:spPr>
        <p:txBody>
          <a:bodyPr>
            <a:normAutofit/>
          </a:bodyPr>
          <a:lstStyle/>
          <a:p>
            <a:r>
              <a:rPr lang="it-IT" sz="3600" dirty="0" err="1"/>
              <a:t>Looking</a:t>
            </a:r>
            <a:r>
              <a:rPr lang="it-IT" sz="3600" dirty="0"/>
              <a:t> </a:t>
            </a:r>
            <a:r>
              <a:rPr lang="it-IT" sz="3600" dirty="0" err="1"/>
              <a:t>at</a:t>
            </a:r>
            <a:r>
              <a:rPr lang="it-IT" sz="3600" dirty="0"/>
              <a:t> NSB data (1)</a:t>
            </a:r>
          </a:p>
        </p:txBody>
      </p:sp>
      <p:pic>
        <p:nvPicPr>
          <p:cNvPr id="6" name="Segnaposto contenuto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2E88548-D7D9-932A-5EDE-32FC8D870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15" y="1777176"/>
            <a:ext cx="4138019" cy="2865368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E7FEF0-D47A-6CF4-B28F-D7CDBF021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5855" y="1259761"/>
            <a:ext cx="6867906" cy="5047733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it-IT" b="1" dirty="0" err="1"/>
              <a:t>Considerations</a:t>
            </a:r>
            <a:r>
              <a:rPr lang="it-IT" b="1" dirty="0"/>
              <a:t>:</a:t>
            </a:r>
          </a:p>
          <a:p>
            <a:pPr lvl="1"/>
            <a:r>
              <a:rPr lang="it-IT" dirty="0" err="1"/>
              <a:t>Our</a:t>
            </a:r>
            <a:r>
              <a:rPr lang="it-IT" dirty="0"/>
              <a:t> LED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deliver</a:t>
            </a:r>
            <a:r>
              <a:rPr lang="it-IT" dirty="0"/>
              <a:t> </a:t>
            </a:r>
            <a:r>
              <a:rPr lang="it-IT" dirty="0" err="1"/>
              <a:t>nearly</a:t>
            </a:r>
            <a:r>
              <a:rPr lang="it-IT" dirty="0"/>
              <a:t> </a:t>
            </a:r>
            <a:r>
              <a:rPr lang="it-IT" dirty="0" err="1"/>
              <a:t>monochromatic</a:t>
            </a:r>
            <a:r>
              <a:rPr lang="it-IT" dirty="0"/>
              <a:t> light, with a </a:t>
            </a:r>
            <a:r>
              <a:rPr lang="it-IT" dirty="0" err="1"/>
              <a:t>peaked</a:t>
            </a:r>
            <a:r>
              <a:rPr lang="it-IT" dirty="0"/>
              <a:t> </a:t>
            </a:r>
            <a:r>
              <a:rPr lang="it-IT" dirty="0" err="1"/>
              <a:t>spectrum</a:t>
            </a:r>
            <a:r>
              <a:rPr lang="it-IT" dirty="0"/>
              <a:t> (</a:t>
            </a:r>
            <a:r>
              <a:rPr lang="it-IT" dirty="0" err="1"/>
              <a:t>peak-wavelenght</a:t>
            </a:r>
            <a:r>
              <a:rPr lang="it-IT" dirty="0"/>
              <a:t> </a:t>
            </a:r>
            <a:r>
              <a:rPr lang="el-G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405 nm): </a:t>
            </a:r>
            <a:b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assume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use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circle</a:t>
            </a:r>
            <a:r>
              <a:rPr lang="it-IT" dirty="0"/>
              <a:t> </a:t>
            </a:r>
            <a:r>
              <a:rPr lang="it-IT" dirty="0" err="1"/>
              <a:t>tophat</a:t>
            </a:r>
            <a:r>
              <a:rPr lang="it-IT" dirty="0"/>
              <a:t> </a:t>
            </a:r>
            <a:r>
              <a:rPr lang="it-IT" dirty="0" err="1"/>
              <a:t>diffuser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laser </a:t>
            </a:r>
            <a:r>
              <a:rPr lang="it-IT" dirty="0" err="1"/>
              <a:t>beam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final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result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should</a:t>
            </a:r>
            <a:r>
              <a:rPr lang="it-IT" dirty="0">
                <a:sym typeface="Wingdings" panose="05000000000000000000" pitchFamily="2" charset="2"/>
              </a:rPr>
              <a:t> be the </a:t>
            </a: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:</a:t>
            </a:r>
            <a:br>
              <a:rPr lang="it-IT" dirty="0">
                <a:sym typeface="Wingdings" panose="05000000000000000000" pitchFamily="2" charset="2"/>
              </a:rPr>
            </a:br>
            <a:r>
              <a:rPr lang="it-IT" dirty="0">
                <a:sym typeface="Wingdings" panose="05000000000000000000" pitchFamily="2" charset="2"/>
              </a:rPr>
              <a:t>a </a:t>
            </a:r>
            <a:r>
              <a:rPr lang="it-IT" dirty="0" err="1">
                <a:sym typeface="Wingdings" panose="05000000000000000000" pitchFamily="2" charset="2"/>
              </a:rPr>
              <a:t>peaked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«</a:t>
            </a:r>
            <a:r>
              <a:rPr lang="it-IT" dirty="0" err="1">
                <a:sym typeface="Wingdings" panose="05000000000000000000" pitchFamily="2" charset="2"/>
              </a:rPr>
              <a:t>flattened</a:t>
            </a:r>
            <a:r>
              <a:rPr lang="it-IT" dirty="0">
                <a:sym typeface="Wingdings" panose="05000000000000000000" pitchFamily="2" charset="2"/>
              </a:rPr>
              <a:t>» by a </a:t>
            </a:r>
            <a:r>
              <a:rPr lang="it-IT" dirty="0" err="1">
                <a:sym typeface="Wingdings" panose="05000000000000000000" pitchFamily="2" charset="2"/>
              </a:rPr>
              <a:t>tophat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Data </a:t>
            </a:r>
            <a:r>
              <a:rPr lang="it-IT" dirty="0" err="1">
                <a:sym typeface="Wingdings" panose="05000000000000000000" pitchFamily="2" charset="2"/>
              </a:rPr>
              <a:t>taken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 set-up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correction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✔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evaluation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error</a:t>
            </a:r>
            <a:r>
              <a:rPr lang="it-IT" dirty="0">
                <a:sym typeface="Wingdings" panose="05000000000000000000" pitchFamily="2" charset="2"/>
              </a:rPr>
              <a:t> on </a:t>
            </a:r>
            <a:r>
              <a:rPr lang="it-IT" dirty="0" err="1">
                <a:sym typeface="Wingdings" panose="05000000000000000000" pitchFamily="2" charset="2"/>
              </a:rPr>
              <a:t>measured</a:t>
            </a:r>
            <a:r>
              <a:rPr lang="it-IT" dirty="0">
                <a:sym typeface="Wingdings" panose="05000000000000000000" pitchFamily="2" charset="2"/>
              </a:rPr>
              <a:t> power? </a:t>
            </a:r>
            <a:br>
              <a:rPr lang="it-IT" dirty="0">
                <a:sym typeface="Wingdings" panose="05000000000000000000" pitchFamily="2" charset="2"/>
              </a:rPr>
            </a:br>
            <a:r>
              <a:rPr lang="it-IT" dirty="0">
                <a:sym typeface="Wingdings" panose="05000000000000000000" pitchFamily="2" charset="2"/>
              </a:rPr>
              <a:t>Not </a:t>
            </a:r>
            <a:r>
              <a:rPr lang="it-IT" dirty="0" err="1">
                <a:sym typeface="Wingdings" panose="05000000000000000000" pitchFamily="2" charset="2"/>
              </a:rPr>
              <a:t>obvious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because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PM </a:t>
            </a:r>
            <a:r>
              <a:rPr lang="it-IT" dirty="0" err="1">
                <a:sym typeface="Wingdings" panose="05000000000000000000" pitchFamily="2" charset="2"/>
              </a:rPr>
              <a:t>measures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always</a:t>
            </a:r>
            <a:r>
              <a:rPr lang="it-IT" dirty="0">
                <a:sym typeface="Wingdings" panose="05000000000000000000" pitchFamily="2" charset="2"/>
              </a:rPr>
              <a:t> with a </a:t>
            </a:r>
            <a:r>
              <a:rPr lang="it-IT" dirty="0" err="1">
                <a:sym typeface="Wingdings" panose="05000000000000000000" pitchFamily="2" charset="2"/>
              </a:rPr>
              <a:t>wavelength</a:t>
            </a:r>
            <a:r>
              <a:rPr lang="it-IT" dirty="0">
                <a:sym typeface="Wingdings" panose="05000000000000000000" pitchFamily="2" charset="2"/>
              </a:rPr>
              <a:t> set to 400 nm,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405 nm 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can lead to multiple </a:t>
            </a:r>
            <a:r>
              <a:rPr lang="it-IT" dirty="0" err="1">
                <a:sym typeface="Wingdings" panose="05000000000000000000" pitchFamily="2" charset="2"/>
              </a:rPr>
              <a:t>considerations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observations</a:t>
            </a:r>
            <a:r>
              <a:rPr lang="it-IT" dirty="0">
                <a:sym typeface="Wingdings" panose="05000000000000000000" pitchFamily="2" charset="2"/>
              </a:rPr>
              <a:t>…</a:t>
            </a:r>
          </a:p>
          <a:p>
            <a:pPr lvl="1"/>
            <a:endParaRPr lang="it-IT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07A515-7764-C5E0-8305-837DACA282B9}"/>
              </a:ext>
            </a:extLst>
          </p:cNvPr>
          <p:cNvSpPr txBox="1"/>
          <p:nvPr/>
        </p:nvSpPr>
        <p:spPr>
          <a:xfrm>
            <a:off x="1501267" y="4642544"/>
            <a:ext cx="310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(Spectrum from </a:t>
            </a:r>
            <a:r>
              <a:rPr lang="it-IT" sz="1400" dirty="0" err="1"/>
              <a:t>Thorlabs</a:t>
            </a:r>
            <a:r>
              <a:rPr lang="it-IT" sz="1400" dirty="0"/>
              <a:t> LED </a:t>
            </a:r>
            <a:r>
              <a:rPr lang="it-IT" sz="1400" dirty="0" err="1"/>
              <a:t>specs</a:t>
            </a:r>
            <a:r>
              <a:rPr lang="it-IT" sz="1400" dirty="0"/>
              <a:t> pdf)</a:t>
            </a:r>
          </a:p>
        </p:txBody>
      </p:sp>
    </p:spTree>
    <p:extLst>
      <p:ext uri="{BB962C8B-B14F-4D97-AF65-F5344CB8AC3E}">
        <p14:creationId xmlns:p14="http://schemas.microsoft.com/office/powerpoint/2010/main" val="63846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824EF0-B8EC-5EC2-B07C-0099DB9C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06" y="392403"/>
            <a:ext cx="5181600" cy="577267"/>
          </a:xfrm>
        </p:spPr>
        <p:txBody>
          <a:bodyPr>
            <a:normAutofit fontScale="90000"/>
          </a:bodyPr>
          <a:lstStyle/>
          <a:p>
            <a:r>
              <a:rPr lang="it-IT" sz="4000" dirty="0" err="1"/>
              <a:t>Looking</a:t>
            </a:r>
            <a:r>
              <a:rPr lang="it-IT" sz="4000" dirty="0"/>
              <a:t> </a:t>
            </a:r>
            <a:r>
              <a:rPr lang="it-IT" sz="4000" dirty="0" err="1"/>
              <a:t>at</a:t>
            </a:r>
            <a:r>
              <a:rPr lang="it-IT" sz="4000" dirty="0"/>
              <a:t> NSB data (2)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E4040A7-7BE3-94E3-5BA8-299B9CB341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1824" y="1253331"/>
            <a:ext cx="5054082" cy="4351338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A872E5-FCD2-6E77-B9C8-80E984C94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4086" y="1181812"/>
            <a:ext cx="5181600" cy="5075849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r>
              <a:rPr lang="it-IT" dirty="0" err="1">
                <a:sym typeface="Wingdings" panose="05000000000000000000" pitchFamily="2" charset="2"/>
              </a:rPr>
              <a:t>Meanwhile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can:</a:t>
            </a:r>
          </a:p>
          <a:p>
            <a:r>
              <a:rPr lang="it-IT" sz="2400" dirty="0" err="1">
                <a:sym typeface="Wingdings" panose="05000000000000000000" pitchFamily="2" charset="2"/>
              </a:rPr>
              <a:t>Try</a:t>
            </a:r>
            <a:r>
              <a:rPr lang="it-IT" sz="2400" dirty="0">
                <a:sym typeface="Wingdings" panose="05000000000000000000" pitchFamily="2" charset="2"/>
              </a:rPr>
              <a:t> re-</a:t>
            </a:r>
            <a:r>
              <a:rPr lang="it-IT" sz="2400" dirty="0" err="1">
                <a:sym typeface="Wingdings" panose="05000000000000000000" pitchFamily="2" charset="2"/>
              </a:rPr>
              <a:t>using</a:t>
            </a:r>
            <a:r>
              <a:rPr lang="it-IT" sz="2400" dirty="0">
                <a:sym typeface="Wingdings" panose="05000000000000000000" pitchFamily="2" charset="2"/>
              </a:rPr>
              <a:t> the </a:t>
            </a:r>
            <a:r>
              <a:rPr lang="it-IT" sz="2400" dirty="0" err="1">
                <a:sym typeface="Wingdings" panose="05000000000000000000" pitchFamily="2" charset="2"/>
              </a:rPr>
              <a:t>supergaussian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dirty="0" err="1">
                <a:sym typeface="Wingdings" panose="05000000000000000000" pitchFamily="2" charset="2"/>
              </a:rPr>
              <a:t>expecting</a:t>
            </a:r>
            <a:r>
              <a:rPr lang="it-IT" sz="2400" dirty="0">
                <a:sym typeface="Wingdings" panose="05000000000000000000" pitchFamily="2" charset="2"/>
              </a:rPr>
              <a:t> a </a:t>
            </a:r>
            <a:r>
              <a:rPr lang="it-IT" sz="2400" dirty="0" err="1">
                <a:sym typeface="Wingdings" panose="05000000000000000000" pitchFamily="2" charset="2"/>
              </a:rPr>
              <a:t>different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order</a:t>
            </a:r>
            <a:r>
              <a:rPr lang="it-IT" sz="2400" dirty="0">
                <a:sym typeface="Wingdings" panose="05000000000000000000" pitchFamily="2" charset="2"/>
              </a:rPr>
              <a:t> n: </a:t>
            </a:r>
            <a:r>
              <a:rPr lang="it-IT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✔</a:t>
            </a:r>
            <a:endParaRPr lang="it-IT" sz="2400" dirty="0">
              <a:sym typeface="Wingdings" panose="05000000000000000000" pitchFamily="2" charset="2"/>
            </a:endParaRPr>
          </a:p>
          <a:p>
            <a:r>
              <a:rPr lang="it-IT" sz="2400" dirty="0" err="1">
                <a:sym typeface="Wingdings" panose="05000000000000000000" pitchFamily="2" charset="2"/>
              </a:rPr>
              <a:t>Initial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parameters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should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also</a:t>
            </a:r>
            <a:r>
              <a:rPr lang="it-IT" sz="2400" dirty="0">
                <a:sym typeface="Wingdings" panose="05000000000000000000" pitchFamily="2" charset="2"/>
              </a:rPr>
              <a:t> be </a:t>
            </a:r>
            <a:r>
              <a:rPr lang="it-IT" sz="2400" dirty="0" err="1">
                <a:sym typeface="Wingdings" panose="05000000000000000000" pitchFamily="2" charset="2"/>
              </a:rPr>
              <a:t>slightly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different</a:t>
            </a:r>
            <a:r>
              <a:rPr lang="it-IT" sz="2400" dirty="0">
                <a:sym typeface="Wingdings" panose="05000000000000000000" pitchFamily="2" charset="2"/>
              </a:rPr>
              <a:t>, e.g. (x0, y0) are no </a:t>
            </a:r>
            <a:r>
              <a:rPr lang="it-IT" sz="2400" dirty="0" err="1">
                <a:sym typeface="Wingdings" panose="05000000000000000000" pitchFamily="2" charset="2"/>
              </a:rPr>
              <a:t>longer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expected</a:t>
            </a:r>
            <a:r>
              <a:rPr lang="it-IT" sz="2400" dirty="0">
                <a:sym typeface="Wingdings" panose="05000000000000000000" pitchFamily="2" charset="2"/>
              </a:rPr>
              <a:t> to be (0,0): </a:t>
            </a:r>
            <a:r>
              <a:rPr lang="it-IT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✔</a:t>
            </a:r>
            <a:endParaRPr lang="it-IT" sz="2400" dirty="0">
              <a:sym typeface="Wingdings" panose="05000000000000000000" pitchFamily="2" charset="2"/>
            </a:endParaRPr>
          </a:p>
          <a:p>
            <a:r>
              <a:rPr lang="it-IT" sz="2400" dirty="0">
                <a:sym typeface="Wingdings" panose="05000000000000000000" pitchFamily="2" charset="2"/>
              </a:rPr>
              <a:t>MIN and MAX filter </a:t>
            </a:r>
            <a:r>
              <a:rPr lang="it-IT" sz="2400" dirty="0" err="1">
                <a:sym typeface="Wingdings" panose="05000000000000000000" pitchFamily="2" charset="2"/>
              </a:rPr>
              <a:t>cases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should</a:t>
            </a:r>
            <a:r>
              <a:rPr lang="it-IT" sz="2400" dirty="0">
                <a:sym typeface="Wingdings" panose="05000000000000000000" pitchFamily="2" charset="2"/>
              </a:rPr>
              <a:t> be the </a:t>
            </a:r>
            <a:r>
              <a:rPr lang="it-IT" sz="2400" dirty="0" err="1">
                <a:sym typeface="Wingdings" panose="05000000000000000000" pitchFamily="2" charset="2"/>
              </a:rPr>
              <a:t>same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dirty="0" err="1">
                <a:sym typeface="Wingdings" panose="05000000000000000000" pitchFamily="2" charset="2"/>
              </a:rPr>
              <a:t>except</a:t>
            </a:r>
            <a:r>
              <a:rPr lang="it-IT" sz="2400" dirty="0">
                <a:sym typeface="Wingdings" panose="05000000000000000000" pitchFamily="2" charset="2"/>
              </a:rPr>
              <a:t> for the </a:t>
            </a:r>
            <a:r>
              <a:rPr lang="it-IT" sz="2400" dirty="0" err="1">
                <a:sym typeface="Wingdings" panose="05000000000000000000" pitchFamily="2" charset="2"/>
              </a:rPr>
              <a:t>amplitude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value</a:t>
            </a:r>
            <a:r>
              <a:rPr lang="it-IT" sz="2400" dirty="0">
                <a:sym typeface="Wingdings" panose="05000000000000000000" pitchFamily="2" charset="2"/>
              </a:rPr>
              <a:t>: </a:t>
            </a:r>
            <a:r>
              <a:rPr lang="it-IT" sz="20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✔</a:t>
            </a:r>
            <a:endParaRPr lang="it-IT" sz="3200" dirty="0">
              <a:solidFill>
                <a:srgbClr val="00B050"/>
              </a:solidFill>
            </a:endParaRPr>
          </a:p>
          <a:p>
            <a:r>
              <a:rPr lang="it-IT" sz="2400" dirty="0" err="1"/>
              <a:t>Indeed</a:t>
            </a:r>
            <a:r>
              <a:rPr lang="it-IT" sz="2400" dirty="0"/>
              <a:t>, the code </a:t>
            </a:r>
            <a:r>
              <a:rPr lang="it-IT" sz="2400" dirty="0" err="1"/>
              <a:t>seems</a:t>
            </a:r>
            <a:r>
              <a:rPr lang="it-IT" sz="2400" dirty="0"/>
              <a:t> to be working </a:t>
            </a:r>
            <a:r>
              <a:rPr lang="it-IT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✔</a:t>
            </a:r>
            <a:endParaRPr lang="it-IT" sz="3600" dirty="0">
              <a:solidFill>
                <a:srgbClr val="00B050"/>
              </a:solidFill>
            </a:endParaRPr>
          </a:p>
          <a:p>
            <a:r>
              <a:rPr lang="it-IT" sz="2400" dirty="0" err="1"/>
              <a:t>We</a:t>
            </a:r>
            <a:r>
              <a:rPr lang="it-IT" sz="2400" dirty="0"/>
              <a:t> can </a:t>
            </a:r>
            <a:r>
              <a:rPr lang="it-IT" sz="2400" dirty="0" err="1"/>
              <a:t>obtain</a:t>
            </a:r>
            <a:r>
              <a:rPr lang="it-IT" sz="2400" dirty="0"/>
              <a:t> the «</a:t>
            </a:r>
            <a:r>
              <a:rPr lang="it-IT" sz="2400" dirty="0" err="1"/>
              <a:t>actual</a:t>
            </a:r>
            <a:r>
              <a:rPr lang="it-IT" sz="2400" dirty="0"/>
              <a:t>» position of </a:t>
            </a:r>
            <a:r>
              <a:rPr lang="it-IT" sz="2400" dirty="0" err="1"/>
              <a:t>our</a:t>
            </a:r>
            <a:r>
              <a:rPr lang="it-IT" sz="2400" dirty="0"/>
              <a:t> LED:</a:t>
            </a:r>
          </a:p>
          <a:p>
            <a:pPr marL="0" indent="0">
              <a:buNone/>
            </a:pPr>
            <a:r>
              <a:rPr lang="it-IT" sz="2400" dirty="0"/>
              <a:t>	</a:t>
            </a:r>
            <a:r>
              <a:rPr lang="es-ES" sz="2400" dirty="0"/>
              <a:t>x0 = 0.0630 +- 0.0005 m</a:t>
            </a:r>
          </a:p>
          <a:p>
            <a:pPr marL="0" indent="0">
              <a:buNone/>
            </a:pPr>
            <a:r>
              <a:rPr lang="es-ES" sz="2400" dirty="0"/>
              <a:t>	y0 = 0.0881 +- 0.0004 m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A5B0B0A-5D14-CCFF-27AF-A2276B5F823A}"/>
                  </a:ext>
                </a:extLst>
              </p:cNvPr>
              <p:cNvSpPr txBox="1"/>
              <p:nvPr/>
            </p:nvSpPr>
            <p:spPr>
              <a:xfrm>
                <a:off x="2154944" y="5888330"/>
                <a:ext cx="1947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=7.32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A5B0B0A-5D14-CCFF-27AF-A2276B5F8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44" y="5888330"/>
                <a:ext cx="1947841" cy="369332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209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09F7C3-65B1-5E6B-90CE-EE7E6C9E3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61" y="1075568"/>
            <a:ext cx="10842171" cy="2509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 err="1"/>
              <a:t>Starting</a:t>
            </a:r>
            <a:r>
              <a:rPr lang="it-IT" sz="2400" b="1" dirty="0"/>
              <a:t> point: </a:t>
            </a:r>
          </a:p>
          <a:p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UV LED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deliver</a:t>
            </a:r>
            <a:r>
              <a:rPr lang="it-IT" sz="2400" dirty="0"/>
              <a:t> </a:t>
            </a:r>
            <a:r>
              <a:rPr lang="it-IT" sz="2400" dirty="0" err="1"/>
              <a:t>monochromatic</a:t>
            </a:r>
            <a:r>
              <a:rPr lang="it-IT" sz="2400" dirty="0"/>
              <a:t> light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el-G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405 nm</a:t>
            </a:r>
          </a:p>
          <a:p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specs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manufacturer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tell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emission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«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typical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wavelength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405 nm, with a minimum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397 nm and a maximum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413 nm (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slides):</a:t>
            </a:r>
            <a:endParaRPr lang="it-IT" sz="2400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6E3DD7C-6A81-BD2C-6946-7DDA59EAE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/>
          <a:stretch/>
        </p:blipFill>
        <p:spPr>
          <a:xfrm>
            <a:off x="1691437" y="3498203"/>
            <a:ext cx="8026921" cy="534258"/>
          </a:xfr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E844372-4F42-6EC2-BC9D-1037A6B73363}"/>
              </a:ext>
            </a:extLst>
          </p:cNvPr>
          <p:cNvSpPr txBox="1">
            <a:spLocks/>
          </p:cNvSpPr>
          <p:nvPr/>
        </p:nvSpPr>
        <p:spPr>
          <a:xfrm>
            <a:off x="475861" y="253702"/>
            <a:ext cx="6064898" cy="73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/>
              <a:t>Considerations</a:t>
            </a:r>
            <a:r>
              <a:rPr lang="it-IT" sz="3600" dirty="0"/>
              <a:t> on NSB </a:t>
            </a:r>
            <a:r>
              <a:rPr lang="it-IT" sz="3600" dirty="0" err="1"/>
              <a:t>values</a:t>
            </a:r>
            <a:endParaRPr lang="it-IT" sz="3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412B0CE-7049-81B7-4405-3F94808399AD}"/>
              </a:ext>
            </a:extLst>
          </p:cNvPr>
          <p:cNvSpPr txBox="1"/>
          <p:nvPr/>
        </p:nvSpPr>
        <p:spPr>
          <a:xfrm>
            <a:off x="559836" y="4665306"/>
            <a:ext cx="10842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ym typeface="Wingdings" panose="05000000000000000000" pitchFamily="2" charset="2"/>
              </a:rPr>
              <a:t>Moreover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dirty="0" err="1">
                <a:sym typeface="Wingdings" panose="05000000000000000000" pitchFamily="2" charset="2"/>
              </a:rPr>
              <a:t>our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powermeter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is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always</a:t>
            </a:r>
            <a:r>
              <a:rPr lang="it-IT" sz="2400" dirty="0">
                <a:sym typeface="Wingdings" panose="05000000000000000000" pitchFamily="2" charset="2"/>
              </a:rPr>
              <a:t> set to </a:t>
            </a:r>
            <a:r>
              <a:rPr lang="it-IT" sz="2400" dirty="0" err="1">
                <a:sym typeface="Wingdings" panose="05000000000000000000" pitchFamily="2" charset="2"/>
              </a:rPr>
              <a:t>measure</a:t>
            </a:r>
            <a:r>
              <a:rPr lang="it-IT" sz="2400" dirty="0">
                <a:sym typeface="Wingdings" panose="05000000000000000000" pitchFamily="2" charset="2"/>
              </a:rPr>
              <a:t> light with a </a:t>
            </a:r>
            <a:r>
              <a:rPr lang="el-G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sz="2400" dirty="0">
                <a:sym typeface="Wingdings" panose="05000000000000000000" pitchFamily="2" charset="2"/>
              </a:rPr>
              <a:t> = 400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ym typeface="Wingdings" panose="05000000000000000000" pitchFamily="2" charset="2"/>
              </a:rPr>
              <a:t>So </a:t>
            </a:r>
            <a:r>
              <a:rPr lang="it-IT" sz="2400" dirty="0" err="1">
                <a:sym typeface="Wingdings" panose="05000000000000000000" pitchFamily="2" charset="2"/>
              </a:rPr>
              <a:t>how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does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all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this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translate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into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our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measures</a:t>
            </a:r>
            <a:r>
              <a:rPr lang="it-IT" sz="2400" dirty="0">
                <a:sym typeface="Wingdings" panose="05000000000000000000" pitchFamily="2" charset="2"/>
              </a:rPr>
              <a:t> and </a:t>
            </a:r>
            <a:r>
              <a:rPr lang="it-IT" sz="2400" dirty="0" err="1">
                <a:sym typeface="Wingdings" panose="05000000000000000000" pitchFamily="2" charset="2"/>
              </a:rPr>
              <a:t>their</a:t>
            </a:r>
            <a:r>
              <a:rPr lang="it-IT" sz="2400" dirty="0">
                <a:sym typeface="Wingdings" panose="05000000000000000000" pitchFamily="2" charset="2"/>
              </a:rPr>
              <a:t> «reliability»?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This</a:t>
            </a:r>
            <a:r>
              <a:rPr lang="it-IT" sz="2400" dirty="0"/>
              <a:t> leads </a:t>
            </a:r>
            <a:r>
              <a:rPr lang="it-IT" sz="2400" dirty="0" err="1"/>
              <a:t>us</a:t>
            </a:r>
            <a:r>
              <a:rPr lang="it-IT" sz="2400" dirty="0"/>
              <a:t> to a more general </a:t>
            </a:r>
            <a:r>
              <a:rPr lang="it-IT" sz="2400" dirty="0" err="1"/>
              <a:t>question</a:t>
            </a:r>
            <a:r>
              <a:rPr lang="it-IT" sz="2400" dirty="0"/>
              <a:t>: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our</a:t>
            </a:r>
            <a:r>
              <a:rPr lang="it-IT" sz="2400" dirty="0"/>
              <a:t> capability to </a:t>
            </a:r>
            <a:r>
              <a:rPr lang="it-IT" sz="2400" dirty="0" err="1"/>
              <a:t>detect</a:t>
            </a:r>
            <a:r>
              <a:rPr lang="it-IT" sz="2400" dirty="0"/>
              <a:t> light </a:t>
            </a:r>
            <a:r>
              <a:rPr lang="it-IT" sz="2400" dirty="0" err="1"/>
              <a:t>vary</a:t>
            </a:r>
            <a:r>
              <a:rPr lang="it-IT" sz="2400" dirty="0"/>
              <a:t> with the </a:t>
            </a:r>
            <a:r>
              <a:rPr lang="it-IT" sz="2400" dirty="0" err="1"/>
              <a:t>variation</a:t>
            </a:r>
            <a:r>
              <a:rPr lang="it-IT" sz="2400" dirty="0"/>
              <a:t> of </a:t>
            </a:r>
            <a:r>
              <a:rPr lang="it-IT" sz="2400" dirty="0" err="1"/>
              <a:t>light’s</a:t>
            </a:r>
            <a:r>
              <a:rPr lang="it-IT" sz="2400" dirty="0"/>
              <a:t> </a:t>
            </a:r>
            <a:r>
              <a:rPr lang="it-IT" sz="2400" dirty="0" err="1"/>
              <a:t>wavelength</a:t>
            </a:r>
            <a:r>
              <a:rPr lang="it-IT" sz="2400" dirty="0"/>
              <a:t>? </a:t>
            </a:r>
            <a:br>
              <a:rPr lang="it-IT" sz="2400" dirty="0"/>
            </a:br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influence</a:t>
            </a:r>
            <a:r>
              <a:rPr lang="it-IT" sz="2400" dirty="0"/>
              <a:t>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measures</a:t>
            </a:r>
            <a:r>
              <a:rPr lang="it-IT" sz="2400" dirty="0"/>
              <a:t>?</a:t>
            </a:r>
            <a:r>
              <a:rPr lang="it-IT" sz="2400" b="0" i="0" dirty="0">
                <a:solidFill>
                  <a:srgbClr val="222222"/>
                </a:solidFill>
                <a:effectLst/>
                <a:latin typeface="WR_Korean"/>
              </a:rPr>
              <a:t> </a:t>
            </a:r>
            <a:endParaRPr lang="it-IT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321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C1FDE7-D315-F171-F25F-DF45A9DD1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867" y="1045029"/>
            <a:ext cx="5835304" cy="5486400"/>
          </a:xfrm>
        </p:spPr>
        <p:txBody>
          <a:bodyPr>
            <a:normAutofit fontScale="92500"/>
          </a:bodyPr>
          <a:lstStyle/>
          <a:p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cannot</a:t>
            </a:r>
            <a:r>
              <a:rPr lang="it-IT" sz="2400" dirty="0"/>
              <a:t> </a:t>
            </a:r>
            <a:r>
              <a:rPr lang="it-IT" sz="2400" dirty="0" err="1"/>
              <a:t>vary</a:t>
            </a:r>
            <a:r>
              <a:rPr lang="it-IT" sz="2400" dirty="0"/>
              <a:t> the LED </a:t>
            </a:r>
            <a:r>
              <a:rPr lang="it-IT" sz="2400" dirty="0" err="1"/>
              <a:t>emission</a:t>
            </a:r>
            <a:r>
              <a:rPr lang="it-IT" sz="2400" dirty="0"/>
              <a:t> </a:t>
            </a:r>
            <a:r>
              <a:rPr lang="it-IT" sz="2400" dirty="0" err="1"/>
              <a:t>itself</a:t>
            </a:r>
            <a:r>
              <a:rPr lang="it-IT" sz="2400" dirty="0"/>
              <a:t>… </a:t>
            </a:r>
          </a:p>
          <a:p>
            <a:r>
              <a:rPr lang="it-IT" sz="2400" dirty="0" err="1">
                <a:sym typeface="Wingdings" panose="05000000000000000000" pitchFamily="2" charset="2"/>
              </a:rPr>
              <a:t>This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means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we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have</a:t>
            </a:r>
            <a:r>
              <a:rPr lang="it-IT" sz="2400" dirty="0">
                <a:sym typeface="Wingdings" panose="05000000000000000000" pitchFamily="2" charset="2"/>
              </a:rPr>
              <a:t> to study </a:t>
            </a:r>
            <a:r>
              <a:rPr lang="it-IT" sz="2400" dirty="0" err="1">
                <a:sym typeface="Wingdings" panose="05000000000000000000" pitchFamily="2" charset="2"/>
              </a:rPr>
              <a:t>our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powermeters</a:t>
            </a:r>
            <a:r>
              <a:rPr lang="it-IT" sz="2400" dirty="0">
                <a:sym typeface="Wingdings" panose="05000000000000000000" pitchFamily="2" charset="2"/>
              </a:rPr>
              <a:t>:</a:t>
            </a:r>
            <a:br>
              <a:rPr lang="it-IT" sz="2400" dirty="0">
                <a:sym typeface="Wingdings" panose="05000000000000000000" pitchFamily="2" charset="2"/>
              </a:rPr>
            </a:br>
            <a:br>
              <a:rPr lang="it-IT" sz="2400" dirty="0">
                <a:sym typeface="Wingdings" panose="05000000000000000000" pitchFamily="2" charset="2"/>
              </a:rPr>
            </a:br>
            <a:r>
              <a:rPr lang="it-IT" sz="2400" dirty="0">
                <a:sym typeface="Wingdings" panose="05000000000000000000" pitchFamily="2" charset="2"/>
              </a:rPr>
              <a:t>- </a:t>
            </a:r>
            <a:r>
              <a:rPr lang="it-IT" sz="2400" dirty="0" err="1">
                <a:sym typeface="Wingdings" panose="05000000000000000000" pitchFamily="2" charset="2"/>
              </a:rPr>
              <a:t>Before</a:t>
            </a:r>
            <a:r>
              <a:rPr lang="it-IT" sz="2400" dirty="0">
                <a:sym typeface="Wingdings" panose="05000000000000000000" pitchFamily="2" charset="2"/>
              </a:rPr>
              <a:t> a </a:t>
            </a:r>
            <a:r>
              <a:rPr lang="it-IT" sz="2400" dirty="0" err="1">
                <a:sym typeface="Wingdings" panose="05000000000000000000" pitchFamily="2" charset="2"/>
              </a:rPr>
              <a:t>measure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dirty="0" err="1">
                <a:sym typeface="Wingdings" panose="05000000000000000000" pitchFamily="2" charset="2"/>
              </a:rPr>
              <a:t>we</a:t>
            </a:r>
            <a:r>
              <a:rPr lang="it-IT" sz="2400" dirty="0">
                <a:sym typeface="Wingdings" panose="05000000000000000000" pitchFamily="2" charset="2"/>
              </a:rPr>
              <a:t> set a </a:t>
            </a:r>
            <a:r>
              <a:rPr lang="it-IT" sz="2400" dirty="0" err="1">
                <a:sym typeface="Wingdings" panose="05000000000000000000" pitchFamily="2" charset="2"/>
              </a:rPr>
              <a:t>value</a:t>
            </a:r>
            <a:r>
              <a:rPr lang="it-IT" sz="2400" dirty="0">
                <a:sym typeface="Wingdings" panose="05000000000000000000" pitchFamily="2" charset="2"/>
              </a:rPr>
              <a:t> of </a:t>
            </a:r>
            <a:r>
              <a:rPr lang="it-IT" sz="2400" dirty="0" err="1">
                <a:sym typeface="Wingdings" panose="05000000000000000000" pitchFamily="2" charset="2"/>
              </a:rPr>
              <a:t>wavelength</a:t>
            </a:r>
            <a:r>
              <a:rPr lang="it-IT" sz="2400" dirty="0">
                <a:sym typeface="Wingdings" panose="05000000000000000000" pitchFamily="2" charset="2"/>
              </a:rPr>
              <a:t> on </a:t>
            </a:r>
            <a:r>
              <a:rPr lang="it-IT" sz="2400" dirty="0" err="1">
                <a:sym typeface="Wingdings" panose="05000000000000000000" pitchFamily="2" charset="2"/>
              </a:rPr>
              <a:t>our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powermeter</a:t>
            </a:r>
            <a:br>
              <a:rPr lang="it-IT" sz="2400" dirty="0">
                <a:sym typeface="Wingdings" panose="05000000000000000000" pitchFamily="2" charset="2"/>
              </a:rPr>
            </a:br>
            <a:r>
              <a:rPr lang="it-IT" sz="2400" dirty="0">
                <a:sym typeface="Wingdings" panose="05000000000000000000" pitchFamily="2" charset="2"/>
              </a:rPr>
              <a:t>- </a:t>
            </a:r>
            <a:r>
              <a:rPr lang="it-IT" sz="2400" dirty="0" err="1">
                <a:sym typeface="Wingdings" panose="05000000000000000000" pitchFamily="2" charset="2"/>
              </a:rPr>
              <a:t>we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could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see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how</a:t>
            </a:r>
            <a:r>
              <a:rPr lang="it-IT" sz="2400" dirty="0">
                <a:sym typeface="Wingdings" panose="05000000000000000000" pitchFamily="2" charset="2"/>
              </a:rPr>
              <a:t> the </a:t>
            </a:r>
            <a:r>
              <a:rPr lang="it-IT" sz="2400" dirty="0" err="1">
                <a:sym typeface="Wingdings" panose="05000000000000000000" pitchFamily="2" charset="2"/>
              </a:rPr>
              <a:t>measured</a:t>
            </a:r>
            <a:r>
              <a:rPr lang="it-IT" sz="2400" dirty="0">
                <a:sym typeface="Wingdings" panose="05000000000000000000" pitchFamily="2" charset="2"/>
              </a:rPr>
              <a:t> power </a:t>
            </a:r>
            <a:r>
              <a:rPr lang="it-IT" sz="2400" dirty="0" err="1">
                <a:sym typeface="Wingdings" panose="05000000000000000000" pitchFamily="2" charset="2"/>
              </a:rPr>
              <a:t>varies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if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we</a:t>
            </a:r>
            <a:r>
              <a:rPr lang="it-IT" sz="2400" dirty="0">
                <a:sym typeface="Wingdings" panose="05000000000000000000" pitchFamily="2" charset="2"/>
              </a:rPr>
              <a:t> set </a:t>
            </a:r>
            <a:r>
              <a:rPr lang="it-IT" sz="2400" dirty="0" err="1">
                <a:sym typeface="Wingdings" panose="05000000000000000000" pitchFamily="2" charset="2"/>
              </a:rPr>
              <a:t>different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wavelengths</a:t>
            </a:r>
            <a:r>
              <a:rPr lang="it-IT" sz="2400" dirty="0">
                <a:sym typeface="Wingdings" panose="05000000000000000000" pitchFamily="2" charset="2"/>
              </a:rPr>
              <a:t> on </a:t>
            </a:r>
            <a:r>
              <a:rPr lang="it-IT" sz="2400" dirty="0" err="1">
                <a:sym typeface="Wingdings" panose="05000000000000000000" pitchFamily="2" charset="2"/>
              </a:rPr>
              <a:t>our</a:t>
            </a:r>
            <a:r>
              <a:rPr lang="it-IT" sz="2400" dirty="0">
                <a:sym typeface="Wingdings" panose="05000000000000000000" pitchFamily="2" charset="2"/>
              </a:rPr>
              <a:t> PM, </a:t>
            </a:r>
            <a:r>
              <a:rPr lang="it-IT" sz="2400" dirty="0" err="1">
                <a:sym typeface="Wingdings" panose="05000000000000000000" pitchFamily="2" charset="2"/>
              </a:rPr>
              <a:t>while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we</a:t>
            </a:r>
            <a:r>
              <a:rPr lang="it-IT" sz="2400" dirty="0">
                <a:sym typeface="Wingdings" panose="05000000000000000000" pitchFamily="2" charset="2"/>
              </a:rPr>
              <a:t> supply a </a:t>
            </a:r>
            <a:r>
              <a:rPr lang="it-IT" sz="2400" b="1" i="1" dirty="0" err="1">
                <a:sym typeface="Wingdings" panose="05000000000000000000" pitchFamily="2" charset="2"/>
              </a:rPr>
              <a:t>constant</a:t>
            </a:r>
            <a:r>
              <a:rPr lang="it-IT" sz="2400" dirty="0">
                <a:sym typeface="Wingdings" panose="05000000000000000000" pitchFamily="2" charset="2"/>
              </a:rPr>
              <a:t> light </a:t>
            </a:r>
          </a:p>
          <a:p>
            <a:r>
              <a:rPr lang="it-IT" sz="2400" dirty="0">
                <a:sym typeface="Wingdings" panose="05000000000000000000" pitchFamily="2" charset="2"/>
              </a:rPr>
              <a:t> Power </a:t>
            </a:r>
            <a:r>
              <a:rPr lang="it-IT" sz="2400" dirty="0" err="1">
                <a:sym typeface="Wingdings" panose="05000000000000000000" pitchFamily="2" charset="2"/>
              </a:rPr>
              <a:t>measures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vary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because</a:t>
            </a:r>
            <a:r>
              <a:rPr lang="it-IT" sz="2400" dirty="0">
                <a:sym typeface="Wingdings" panose="05000000000000000000" pitchFamily="2" charset="2"/>
              </a:rPr>
              <a:t> the </a:t>
            </a:r>
            <a:r>
              <a:rPr lang="it-IT" sz="2400" dirty="0" err="1">
                <a:sym typeface="Wingdings" panose="05000000000000000000" pitchFamily="2" charset="2"/>
              </a:rPr>
              <a:t>powermeter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has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its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own</a:t>
            </a:r>
            <a:r>
              <a:rPr lang="it-IT" sz="2400" dirty="0">
                <a:sym typeface="Wingdings" panose="05000000000000000000" pitchFamily="2" charset="2"/>
              </a:rPr>
              <a:t> quantum </a:t>
            </a:r>
            <a:r>
              <a:rPr lang="it-IT" sz="2400" dirty="0" err="1">
                <a:sym typeface="Wingdings" panose="05000000000000000000" pitchFamily="2" charset="2"/>
              </a:rPr>
              <a:t>efficiency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dirty="0" err="1">
                <a:sym typeface="Wingdings" panose="05000000000000000000" pitchFamily="2" charset="2"/>
              </a:rPr>
              <a:t>which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varies</a:t>
            </a:r>
            <a:r>
              <a:rPr lang="it-IT" sz="2400" dirty="0">
                <a:sym typeface="Wingdings" panose="05000000000000000000" pitchFamily="2" charset="2"/>
              </a:rPr>
              <a:t> with </a:t>
            </a:r>
            <a:r>
              <a:rPr lang="it-IT" sz="2400" dirty="0" err="1">
                <a:sym typeface="Wingdings" panose="05000000000000000000" pitchFamily="2" charset="2"/>
              </a:rPr>
              <a:t>wavelength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values</a:t>
            </a:r>
            <a:endParaRPr lang="it-IT" sz="2400" dirty="0">
              <a:sym typeface="Wingdings" panose="05000000000000000000" pitchFamily="2" charset="2"/>
            </a:endParaRPr>
          </a:p>
          <a:p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We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perform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this</a:t>
            </a:r>
            <a:r>
              <a:rPr lang="it-IT" sz="2400" dirty="0">
                <a:sym typeface="Wingdings" panose="05000000000000000000" pitchFamily="2" charset="2"/>
              </a:rPr>
              <a:t> «</a:t>
            </a:r>
            <a:r>
              <a:rPr lang="it-IT" sz="2400" dirty="0" err="1">
                <a:sym typeface="Wingdings" panose="05000000000000000000" pitchFamily="2" charset="2"/>
              </a:rPr>
              <a:t>wavelength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scan</a:t>
            </a:r>
            <a:r>
              <a:rPr lang="it-IT" sz="2400" dirty="0">
                <a:sym typeface="Wingdings" panose="05000000000000000000" pitchFamily="2" charset="2"/>
              </a:rPr>
              <a:t>» </a:t>
            </a:r>
            <a:r>
              <a:rPr lang="it-IT" sz="2400" dirty="0" err="1">
                <a:sym typeface="Wingdings" panose="05000000000000000000" pitchFamily="2" charset="2"/>
              </a:rPr>
              <a:t>supplying</a:t>
            </a:r>
            <a:r>
              <a:rPr lang="it-IT" sz="2400" dirty="0">
                <a:sym typeface="Wingdings" panose="05000000000000000000" pitchFamily="2" charset="2"/>
              </a:rPr>
              <a:t> a </a:t>
            </a:r>
            <a:r>
              <a:rPr lang="it-IT" sz="2400" dirty="0" err="1">
                <a:sym typeface="Wingdings" panose="05000000000000000000" pitchFamily="2" charset="2"/>
              </a:rPr>
              <a:t>constant</a:t>
            </a:r>
            <a:r>
              <a:rPr lang="it-IT" sz="2400" dirty="0">
                <a:sym typeface="Wingdings" panose="05000000000000000000" pitchFamily="2" charset="2"/>
              </a:rPr>
              <a:t> light with the laser (400 nm light) and </a:t>
            </a:r>
            <a:r>
              <a:rPr lang="it-IT" sz="2400" dirty="0" err="1">
                <a:sym typeface="Wingdings" panose="05000000000000000000" pitchFamily="2" charset="2"/>
              </a:rPr>
              <a:t>varying</a:t>
            </a:r>
            <a:r>
              <a:rPr lang="it-IT" sz="2400" dirty="0">
                <a:sym typeface="Wingdings" panose="05000000000000000000" pitchFamily="2" charset="2"/>
              </a:rPr>
              <a:t> the set </a:t>
            </a:r>
            <a:r>
              <a:rPr lang="it-IT" sz="2400" dirty="0" err="1">
                <a:sym typeface="Wingdings" panose="05000000000000000000" pitchFamily="2" charset="2"/>
              </a:rPr>
              <a:t>wavelength</a:t>
            </a:r>
            <a:r>
              <a:rPr lang="it-IT" sz="2400" dirty="0">
                <a:sym typeface="Wingdings" panose="05000000000000000000" pitchFamily="2" charset="2"/>
              </a:rPr>
              <a:t> on PM</a:t>
            </a:r>
          </a:p>
          <a:p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Experimental</a:t>
            </a:r>
            <a:r>
              <a:rPr lang="it-IT" sz="2400" dirty="0">
                <a:sym typeface="Wingdings" panose="05000000000000000000" pitchFamily="2" charset="2"/>
              </a:rPr>
              <a:t> settings: FW @ 1000 </a:t>
            </a:r>
            <a:r>
              <a:rPr lang="it-IT" sz="2400" dirty="0" err="1">
                <a:sym typeface="Wingdings" panose="05000000000000000000" pitchFamily="2" charset="2"/>
              </a:rPr>
              <a:t>photons</a:t>
            </a:r>
            <a:r>
              <a:rPr lang="it-IT" sz="2400" dirty="0">
                <a:sym typeface="Wingdings" panose="05000000000000000000" pitchFamily="2" charset="2"/>
              </a:rPr>
              <a:t>, rate of 1 MHz</a:t>
            </a:r>
          </a:p>
          <a:p>
            <a:endParaRPr lang="it-IT" sz="2400" dirty="0"/>
          </a:p>
        </p:txBody>
      </p:sp>
      <p:pic>
        <p:nvPicPr>
          <p:cNvPr id="7" name="Segnaposto contenuto 6" descr="Immagine che contiene grafico">
            <a:extLst>
              <a:ext uri="{FF2B5EF4-FFF2-40B4-BE49-F238E27FC236}">
                <a16:creationId xmlns:a16="http://schemas.microsoft.com/office/drawing/2014/main" id="{E3362135-D751-6E54-3E09-63D5BEC44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70" y="923049"/>
            <a:ext cx="4471847" cy="3353886"/>
          </a:xfr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C29BB8DB-7A7D-F99D-D023-8257DB7C8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514" y="159461"/>
            <a:ext cx="9675845" cy="763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/>
              <a:t>Considerations</a:t>
            </a:r>
            <a:r>
              <a:rPr lang="it-IT" sz="4000" dirty="0"/>
              <a:t> on NSB </a:t>
            </a:r>
            <a:r>
              <a:rPr lang="it-IT" sz="4000" dirty="0" err="1"/>
              <a:t>values</a:t>
            </a:r>
            <a:r>
              <a:rPr lang="it-IT" sz="4000" dirty="0"/>
              <a:t> – «</a:t>
            </a:r>
            <a:r>
              <a:rPr lang="it-IT" sz="4000" dirty="0" err="1"/>
              <a:t>wavelength</a:t>
            </a:r>
            <a:r>
              <a:rPr lang="it-IT" sz="4000" dirty="0"/>
              <a:t> </a:t>
            </a:r>
            <a:r>
              <a:rPr lang="it-IT" sz="4000" dirty="0" err="1"/>
              <a:t>scan</a:t>
            </a:r>
            <a:r>
              <a:rPr lang="it-IT" sz="4000" dirty="0"/>
              <a:t>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A0FF15-8D13-6665-F77E-9A5B32324ED1}"/>
              </a:ext>
            </a:extLst>
          </p:cNvPr>
          <p:cNvSpPr txBox="1"/>
          <p:nvPr/>
        </p:nvSpPr>
        <p:spPr>
          <a:xfrm>
            <a:off x="8152539" y="4199991"/>
            <a:ext cx="2578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Measured</a:t>
            </a:r>
            <a:r>
              <a:rPr lang="it-IT" sz="1400" dirty="0"/>
              <a:t> power VS </a:t>
            </a:r>
            <a:r>
              <a:rPr lang="it-IT" sz="1400" dirty="0" err="1"/>
              <a:t>wavelength</a:t>
            </a:r>
            <a:r>
              <a:rPr lang="it-IT" sz="1400" dirty="0"/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53431D8-D353-8B1A-7D17-9144DBB5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72" y="4514108"/>
            <a:ext cx="2689761" cy="20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74032E-C3C0-956E-B89B-339803F609BF}"/>
              </a:ext>
            </a:extLst>
          </p:cNvPr>
          <p:cNvSpPr txBox="1"/>
          <p:nvPr/>
        </p:nvSpPr>
        <p:spPr>
          <a:xfrm>
            <a:off x="10508492" y="6377539"/>
            <a:ext cx="1089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Powermeter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6069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A08B69-5731-EF20-6671-20DA64D63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970" y="923827"/>
            <a:ext cx="11527957" cy="625060"/>
          </a:xfrm>
        </p:spPr>
        <p:txBody>
          <a:bodyPr>
            <a:normAutofit fontScale="85000" lnSpcReduction="10000"/>
          </a:bodyPr>
          <a:lstStyle/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</a:t>
            </a:r>
            <a:r>
              <a:rPr lang="it-IT" sz="2400" dirty="0" err="1"/>
              <a:t>allow</a:t>
            </a:r>
            <a:r>
              <a:rPr lang="it-IT" sz="2400" dirty="0"/>
              <a:t> </a:t>
            </a:r>
            <a:r>
              <a:rPr lang="it-IT" sz="2400" dirty="0" err="1"/>
              <a:t>us</a:t>
            </a:r>
            <a:r>
              <a:rPr lang="it-IT" sz="2400" dirty="0"/>
              <a:t> to </a:t>
            </a:r>
            <a:r>
              <a:rPr lang="it-IT" sz="2400" dirty="0" err="1"/>
              <a:t>evaluate</a:t>
            </a:r>
            <a:r>
              <a:rPr lang="it-IT" sz="2400" dirty="0"/>
              <a:t> the </a:t>
            </a:r>
            <a:r>
              <a:rPr lang="it-IT" sz="2400" b="1" i="1" dirty="0"/>
              <a:t>relative quantum </a:t>
            </a:r>
            <a:r>
              <a:rPr lang="it-IT" sz="2400" b="1" i="1" dirty="0" err="1"/>
              <a:t>efficiency</a:t>
            </a:r>
            <a:r>
              <a:rPr lang="it-IT" sz="2400" b="1" i="1" dirty="0"/>
              <a:t> </a:t>
            </a:r>
            <a:r>
              <a:rPr lang="it-IT" sz="2400" dirty="0"/>
              <a:t>of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powermeters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BE179C64-7D02-F425-F301-12CE856C1F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696" y="1548887"/>
                <a:ext cx="11934334" cy="51411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sz="2400" dirty="0"/>
                  <a:t>Measured power </a:t>
                </a:r>
                <a:r>
                  <a:rPr lang="it-IT" sz="2400" dirty="0" err="1"/>
                  <a:t>is</a:t>
                </a:r>
                <a:endParaRPr lang="it-IT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sz="2400" dirty="0"/>
                  <a:t>By </a:t>
                </a:r>
                <a:r>
                  <a:rPr lang="it-IT" sz="2400" dirty="0" err="1"/>
                  <a:t>definition</a:t>
                </a:r>
                <a:endParaRPr lang="it-IT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𝑄𝐸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400" dirty="0"/>
              </a:p>
              <a:p>
                <a:r>
                  <a:rPr lang="it-IT" sz="2400" dirty="0" err="1"/>
                  <a:t>Then</a:t>
                </a: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𝑄𝐸</m:t>
                        </m:r>
                      </m:den>
                    </m:f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it-IT" sz="2400" dirty="0"/>
                  <a:t>  </a:t>
                </a:r>
              </a:p>
              <a:p>
                <a:r>
                  <a:rPr lang="it-IT" sz="2400" dirty="0" err="1"/>
                  <a:t>Our</a:t>
                </a:r>
                <a:r>
                  <a:rPr lang="it-IT" sz="2400" dirty="0"/>
                  <a:t> «</a:t>
                </a:r>
                <a:r>
                  <a:rPr lang="it-IT" sz="2400" dirty="0" err="1"/>
                  <a:t>peak</a:t>
                </a:r>
                <a:r>
                  <a:rPr lang="it-IT" sz="2400" dirty="0"/>
                  <a:t> power» (power @ 400 nm) </a:t>
                </a:r>
                <a:r>
                  <a:rPr lang="it-IT" sz="2400" dirty="0" err="1"/>
                  <a:t>is</a:t>
                </a:r>
                <a:endParaRPr lang="it-IT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  <a:p>
                <a:r>
                  <a:rPr lang="it-IT" sz="2400" dirty="0"/>
                  <a:t>And </a:t>
                </a:r>
                <a:r>
                  <a:rPr lang="it-IT" sz="2400" dirty="0" err="1"/>
                  <a:t>we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measure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several</a:t>
                </a:r>
                <a:r>
                  <a:rPr lang="it-IT" sz="2400" dirty="0"/>
                  <a:t> </a:t>
                </a:r>
                <a:r>
                  <a:rPr lang="it-IT" sz="2400" dirty="0" err="1"/>
                  <a:t>other</a:t>
                </a:r>
                <a:r>
                  <a:rPr lang="it-IT" sz="2400" dirty="0"/>
                  <a:t> power </a:t>
                </a:r>
                <a:r>
                  <a:rPr lang="it-IT" sz="2400" dirty="0" err="1"/>
                  <a:t>values</a:t>
                </a:r>
                <a:r>
                  <a:rPr lang="it-IT" sz="2400" dirty="0"/>
                  <a:t> (@ </a:t>
                </a:r>
                <a:r>
                  <a:rPr lang="it-IT" sz="2400" dirty="0" err="1"/>
                  <a:t>different</a:t>
                </a:r>
                <a:r>
                  <a:rPr lang="it-IT" sz="2400" dirty="0"/>
                  <a:t> </a:t>
                </a:r>
                <a:r>
                  <a:rPr lang="el-GR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it-IT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), </a:t>
                </a:r>
                <a:r>
                  <a:rPr lang="it-IT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while</a:t>
                </a:r>
                <a:r>
                  <a:rPr lang="it-IT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rate of </a:t>
                </a:r>
                <a:r>
                  <a:rPr lang="it-IT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photoelectrons</a:t>
                </a:r>
                <a:r>
                  <a:rPr lang="it-IT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it-IT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it-IT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it-IT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same</a:t>
                </a:r>
                <a:br>
                  <a:rPr lang="it-IT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endParaRPr lang="it-IT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BE179C64-7D02-F425-F301-12CE856C1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696" y="1548887"/>
                <a:ext cx="11934334" cy="5141163"/>
              </a:xfrm>
              <a:blipFill>
                <a:blip r:embed="rId2"/>
                <a:stretch>
                  <a:fillRect l="-460" t="-16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olo 1">
            <a:extLst>
              <a:ext uri="{FF2B5EF4-FFF2-40B4-BE49-F238E27FC236}">
                <a16:creationId xmlns:a16="http://schemas.microsoft.com/office/drawing/2014/main" id="{43839306-49F8-0FB6-52BE-C666872B3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70" y="0"/>
            <a:ext cx="10692881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/>
              <a:t>Considerations</a:t>
            </a:r>
            <a:r>
              <a:rPr lang="it-IT" sz="4000" dirty="0"/>
              <a:t> on NSB </a:t>
            </a:r>
            <a:r>
              <a:rPr lang="it-IT" sz="4000" dirty="0" err="1"/>
              <a:t>values</a:t>
            </a:r>
            <a:r>
              <a:rPr lang="it-IT" sz="4000" dirty="0"/>
              <a:t> – </a:t>
            </a:r>
            <a:r>
              <a:rPr lang="it-IT" sz="3600" dirty="0"/>
              <a:t>relative</a:t>
            </a:r>
            <a:r>
              <a:rPr lang="it-IT" sz="4000" dirty="0"/>
              <a:t> QE</a:t>
            </a:r>
          </a:p>
        </p:txBody>
      </p:sp>
    </p:spTree>
    <p:extLst>
      <p:ext uri="{BB962C8B-B14F-4D97-AF65-F5344CB8AC3E}">
        <p14:creationId xmlns:p14="http://schemas.microsoft.com/office/powerpoint/2010/main" val="2562096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8CE4E63-8D62-3DB8-3B82-8DA99072A98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56118" y="1558210"/>
                <a:ext cx="5739882" cy="4189543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/>
                  <a:t>Then </a:t>
                </a:r>
                <a:r>
                  <a:rPr lang="it-IT" sz="2400" dirty="0" err="1"/>
                  <a:t>we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have</a:t>
                </a:r>
                <a:endParaRPr lang="it-IT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𝑄𝐸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b="0" dirty="0">
                  <a:ea typeface="Cambria Math" panose="02040503050406030204" pitchFamily="18" charset="0"/>
                </a:endParaRPr>
              </a:p>
              <a:p>
                <a:r>
                  <a:rPr lang="it-IT" sz="2400" dirty="0"/>
                  <a:t>And </a:t>
                </a:r>
                <a:r>
                  <a:rPr lang="it-IT" sz="2400" dirty="0" err="1"/>
                  <a:t>we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define</a:t>
                </a:r>
                <a:r>
                  <a:rPr lang="it-IT" sz="2400" dirty="0"/>
                  <a:t> the relative quantum </a:t>
                </a:r>
                <a:r>
                  <a:rPr lang="it-IT" sz="2400" dirty="0" err="1"/>
                  <a:t>efficiency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as</a:t>
                </a:r>
                <a:br>
                  <a:rPr lang="it-IT" sz="2400" dirty="0"/>
                </a:br>
                <a:endParaRPr lang="it-IT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𝑄𝐸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𝑄𝐸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𝑄𝐸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2400" dirty="0"/>
                  <a:t> </a:t>
                </a:r>
              </a:p>
              <a:p>
                <a:pPr marL="0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8CE4E63-8D62-3DB8-3B82-8DA99072A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6118" y="1558210"/>
                <a:ext cx="5739882" cy="4189543"/>
              </a:xfrm>
              <a:blipFill>
                <a:blip r:embed="rId2"/>
                <a:stretch>
                  <a:fillRect l="-1380" t="-20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>
            <a:extLst>
              <a:ext uri="{FF2B5EF4-FFF2-40B4-BE49-F238E27FC236}">
                <a16:creationId xmlns:a16="http://schemas.microsoft.com/office/drawing/2014/main" id="{4602C5E0-C156-4E5D-44EE-1197849B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18" y="158621"/>
            <a:ext cx="10997682" cy="867746"/>
          </a:xfrm>
        </p:spPr>
        <p:txBody>
          <a:bodyPr>
            <a:normAutofit/>
          </a:bodyPr>
          <a:lstStyle/>
          <a:p>
            <a:r>
              <a:rPr lang="it-IT" sz="3600" dirty="0" err="1"/>
              <a:t>Considerations</a:t>
            </a:r>
            <a:r>
              <a:rPr lang="it-IT" sz="3600" dirty="0"/>
              <a:t> on NSB </a:t>
            </a:r>
            <a:r>
              <a:rPr lang="it-IT" sz="3600" dirty="0" err="1"/>
              <a:t>values</a:t>
            </a:r>
            <a:r>
              <a:rPr lang="it-IT" sz="3600" dirty="0"/>
              <a:t> – relative QE</a:t>
            </a:r>
          </a:p>
        </p:txBody>
      </p:sp>
      <p:pic>
        <p:nvPicPr>
          <p:cNvPr id="7" name="Segnaposto contenuto 12" descr="Immagine che contiene grafico">
            <a:extLst>
              <a:ext uri="{FF2B5EF4-FFF2-40B4-BE49-F238E27FC236}">
                <a16:creationId xmlns:a16="http://schemas.microsoft.com/office/drawing/2014/main" id="{380C66D5-2681-D330-1935-D2517766E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81" y="1727893"/>
            <a:ext cx="5181600" cy="324376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2695AC-78D5-581F-ACDC-936296CA3BE2}"/>
              </a:ext>
            </a:extLst>
          </p:cNvPr>
          <p:cNvSpPr txBox="1"/>
          <p:nvPr/>
        </p:nvSpPr>
        <p:spPr>
          <a:xfrm>
            <a:off x="7143417" y="4971658"/>
            <a:ext cx="421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Relative quantum </a:t>
            </a:r>
            <a:r>
              <a:rPr lang="it-IT" dirty="0" err="1"/>
              <a:t>efficiency</a:t>
            </a:r>
            <a:r>
              <a:rPr lang="it-IT" dirty="0"/>
              <a:t> VS </a:t>
            </a:r>
            <a:r>
              <a:rPr lang="it-IT" dirty="0" err="1"/>
              <a:t>wavelength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7050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2942F-11D1-B758-5671-1E68BE00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6" y="41405"/>
            <a:ext cx="4741506" cy="801799"/>
          </a:xfrm>
        </p:spPr>
        <p:txBody>
          <a:bodyPr>
            <a:normAutofit/>
          </a:bodyPr>
          <a:lstStyle/>
          <a:p>
            <a:r>
              <a:rPr lang="it-IT" sz="3600" dirty="0" err="1"/>
              <a:t>Detector’s</a:t>
            </a:r>
            <a:r>
              <a:rPr lang="it-IT" sz="3600" dirty="0"/>
              <a:t> </a:t>
            </a:r>
            <a:r>
              <a:rPr lang="it-IT" sz="3600" dirty="0" err="1"/>
              <a:t>responsivity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451D5E6-079E-425C-7357-AE4714BEB1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5670" y="832544"/>
                <a:ext cx="11789934" cy="20459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ea typeface="Cambria Math" panose="02040503050406030204" pitchFamily="18" charset="0"/>
                  </a:rPr>
                  <a:t>Definition </a:t>
                </a:r>
                <a:br>
                  <a:rPr lang="it-IT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𝑄𝐸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pPr marL="0" indent="0">
                  <a:buNone/>
                </a:pPr>
                <a:r>
                  <a:rPr lang="it-IT" sz="2000" dirty="0" err="1"/>
                  <a:t>Again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cannot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evaluate</a:t>
                </a:r>
                <a:r>
                  <a:rPr lang="it-IT" sz="2000" dirty="0"/>
                  <a:t> the </a:t>
                </a:r>
                <a:r>
                  <a:rPr lang="it-IT" sz="2000" i="1" dirty="0" err="1"/>
                  <a:t>absolute</a:t>
                </a:r>
                <a:r>
                  <a:rPr lang="it-IT" sz="2000" i="1" dirty="0"/>
                  <a:t> </a:t>
                </a:r>
                <a:r>
                  <a:rPr lang="it-IT" sz="2000" dirty="0" err="1"/>
                  <a:t>responsivity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but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again</a:t>
                </a:r>
                <a:r>
                  <a:rPr lang="it-IT" sz="2000" dirty="0"/>
                  <a:t>, the relative one</a:t>
                </a:r>
                <a:br>
                  <a:rPr lang="it-IT" sz="2000" dirty="0"/>
                </a:br>
                <a:endParaRPr lang="it-IT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𝑄𝐸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451D5E6-079E-425C-7357-AE4714BEB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5670" y="832544"/>
                <a:ext cx="11789934" cy="2045953"/>
              </a:xfrm>
              <a:blipFill>
                <a:blip r:embed="rId2"/>
                <a:stretch>
                  <a:fillRect l="-569" t="-44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egnaposto contenuto 5" descr="Immagine che contiene grafico">
            <a:extLst>
              <a:ext uri="{FF2B5EF4-FFF2-40B4-BE49-F238E27FC236}">
                <a16:creationId xmlns:a16="http://schemas.microsoft.com/office/drawing/2014/main" id="{60166BF8-A601-181A-42F9-CF2DBEC74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38" y="2901542"/>
            <a:ext cx="5117555" cy="35586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8C2D1F-F975-7D92-0A0D-35DFC77A59FA}"/>
              </a:ext>
            </a:extLst>
          </p:cNvPr>
          <p:cNvSpPr txBox="1"/>
          <p:nvPr/>
        </p:nvSpPr>
        <p:spPr>
          <a:xfrm>
            <a:off x="6192928" y="6483206"/>
            <a:ext cx="617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/>
              <a:t>2) Typical ABSOLUTE spectral responsivity of Newport's low power detectors.</a:t>
            </a:r>
            <a:endParaRPr lang="it-IT" sz="1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715B961-EE60-967D-461C-D4BC1373D3E3}"/>
              </a:ext>
            </a:extLst>
          </p:cNvPr>
          <p:cNvSpPr/>
          <p:nvPr/>
        </p:nvSpPr>
        <p:spPr>
          <a:xfrm>
            <a:off x="7109605" y="2901542"/>
            <a:ext cx="2633652" cy="1159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FB157B-0EAE-91A9-1968-B2515E225727}"/>
              </a:ext>
            </a:extLst>
          </p:cNvPr>
          <p:cNvSpPr/>
          <p:nvPr/>
        </p:nvSpPr>
        <p:spPr>
          <a:xfrm>
            <a:off x="7221572" y="4414481"/>
            <a:ext cx="2633652" cy="1100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6A35DB3-3430-DCE1-83C3-6E4A973CC790}"/>
              </a:ext>
            </a:extLst>
          </p:cNvPr>
          <p:cNvSpPr/>
          <p:nvPr/>
        </p:nvSpPr>
        <p:spPr>
          <a:xfrm>
            <a:off x="7641645" y="5868276"/>
            <a:ext cx="1157103" cy="307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grafico">
            <a:extLst>
              <a:ext uri="{FF2B5EF4-FFF2-40B4-BE49-F238E27FC236}">
                <a16:creationId xmlns:a16="http://schemas.microsoft.com/office/drawing/2014/main" id="{65731D76-D76C-6874-1EA8-BEE27BBE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1" y="2952687"/>
            <a:ext cx="4741507" cy="355613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EFF1DB-A7E1-7520-7DB0-CA5A01ABC846}"/>
              </a:ext>
            </a:extLst>
          </p:cNvPr>
          <p:cNvSpPr txBox="1"/>
          <p:nvPr/>
        </p:nvSpPr>
        <p:spPr>
          <a:xfrm>
            <a:off x="1647390" y="6472545"/>
            <a:ext cx="3137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1) </a:t>
            </a:r>
            <a:r>
              <a:rPr lang="it-IT" sz="1400" dirty="0" err="1"/>
              <a:t>Our</a:t>
            </a:r>
            <a:r>
              <a:rPr lang="it-IT" sz="1400" dirty="0"/>
              <a:t> </a:t>
            </a:r>
            <a:r>
              <a:rPr lang="it-IT" sz="1400" dirty="0" err="1"/>
              <a:t>measures</a:t>
            </a:r>
            <a:r>
              <a:rPr lang="it-IT" sz="1400" dirty="0"/>
              <a:t> (RELATIVE </a:t>
            </a:r>
            <a:r>
              <a:rPr lang="it-IT" sz="1400" dirty="0" err="1"/>
              <a:t>responsivity</a:t>
            </a:r>
            <a:r>
              <a:rPr lang="it-IT" sz="1400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D82B3B-9853-B728-A8D4-B8C2287BA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583" y="290302"/>
            <a:ext cx="1084484" cy="108448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A9F19D-1C10-8DFC-C7A0-F3C27AD22C46}"/>
              </a:ext>
            </a:extLst>
          </p:cNvPr>
          <p:cNvSpPr txBox="1"/>
          <p:nvPr/>
        </p:nvSpPr>
        <p:spPr>
          <a:xfrm>
            <a:off x="10622145" y="1236286"/>
            <a:ext cx="1334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571819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26023F-5F3E-74A7-9762-3A7FE774B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5017" y="1166326"/>
            <a:ext cx="5694783" cy="5197151"/>
          </a:xfrm>
        </p:spPr>
        <p:txBody>
          <a:bodyPr>
            <a:normAutofit/>
          </a:bodyPr>
          <a:lstStyle/>
          <a:p>
            <a:r>
              <a:rPr lang="it-IT" sz="2000" dirty="0" err="1"/>
              <a:t>Then</a:t>
            </a:r>
            <a:r>
              <a:rPr lang="it-IT" sz="2000" dirty="0"/>
              <a:t>, </a:t>
            </a: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LED </a:t>
            </a:r>
            <a:r>
              <a:rPr lang="it-IT" sz="2000" dirty="0" err="1"/>
              <a:t>emission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405 nm,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always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400 nm</a:t>
            </a:r>
            <a:br>
              <a:rPr lang="it-IT" sz="2000" dirty="0"/>
            </a:br>
            <a:br>
              <a:rPr lang="it-IT" sz="2000" dirty="0"/>
            </a:br>
            <a:r>
              <a:rPr lang="it-IT" sz="2000" dirty="0"/>
              <a:t>- </a:t>
            </a: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find</a:t>
            </a:r>
            <a:r>
              <a:rPr lang="it-IT" sz="2000" dirty="0"/>
              <a:t> the (relative) quantum </a:t>
            </a:r>
            <a:r>
              <a:rPr lang="it-IT" sz="2000" dirty="0" err="1"/>
              <a:t>efficiency</a:t>
            </a:r>
            <a:r>
              <a:rPr lang="it-IT" sz="2000" dirty="0"/>
              <a:t> </a:t>
            </a:r>
            <a:r>
              <a:rPr lang="it-IT" sz="2000" dirty="0" err="1"/>
              <a:t>corresponding</a:t>
            </a:r>
            <a:r>
              <a:rPr lang="it-IT" sz="2000" dirty="0"/>
              <a:t> to 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405 nm</a:t>
            </a:r>
            <a:b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it-IT" sz="2000" dirty="0"/>
            </a:br>
            <a:r>
              <a:rPr lang="it-IT" sz="2000" dirty="0"/>
              <a:t>-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much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r>
              <a:rPr lang="it-IT" sz="2000" dirty="0"/>
              <a:t> </a:t>
            </a:r>
            <a:r>
              <a:rPr lang="it-IT" sz="2000" dirty="0" err="1"/>
              <a:t>differs</a:t>
            </a:r>
            <a:r>
              <a:rPr lang="it-IT" sz="2000" dirty="0"/>
              <a:t> from the </a:t>
            </a:r>
            <a:r>
              <a:rPr lang="it-IT" sz="2000" dirty="0" err="1"/>
              <a:t>peak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r>
              <a:rPr lang="it-IT" sz="2000" dirty="0"/>
              <a:t> (i.e. from 1)</a:t>
            </a:r>
            <a:br>
              <a:rPr lang="it-IT" sz="2000" dirty="0"/>
            </a:br>
            <a:endParaRPr lang="it-IT" sz="2000" dirty="0"/>
          </a:p>
          <a:p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uncertainty</a:t>
            </a:r>
            <a:r>
              <a:rPr lang="it-IT" sz="2000" dirty="0"/>
              <a:t> on NSB power </a:t>
            </a:r>
            <a:r>
              <a:rPr lang="it-IT" sz="2000" dirty="0" err="1"/>
              <a:t>measurements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least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obtain</a:t>
            </a:r>
            <a:r>
              <a:rPr lang="it-IT" sz="2000" dirty="0"/>
              <a:t> an </a:t>
            </a:r>
            <a:r>
              <a:rPr lang="it-IT" sz="2000" dirty="0" err="1"/>
              <a:t>uncertainty</a:t>
            </a:r>
            <a:r>
              <a:rPr lang="it-IT" sz="2000" dirty="0"/>
              <a:t> of </a:t>
            </a:r>
            <a:r>
              <a:rPr lang="it-IT" sz="2000" b="0" i="0" dirty="0">
                <a:effectLst/>
              </a:rPr>
              <a:t>2.29 %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taken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while</a:t>
            </a:r>
            <a:r>
              <a:rPr lang="it-IT" sz="2000" dirty="0"/>
              <a:t> </a:t>
            </a:r>
            <a:r>
              <a:rPr lang="it-IT" sz="2000" dirty="0" err="1"/>
              <a:t>performing</a:t>
            </a:r>
            <a:r>
              <a:rPr lang="it-IT" sz="2000" dirty="0"/>
              <a:t> the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…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4133C26-18ED-E243-4089-4E73AABA4B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17" y="159236"/>
            <a:ext cx="10515600" cy="670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/>
              <a:t>Considerations</a:t>
            </a:r>
            <a:r>
              <a:rPr lang="it-IT" sz="3600" dirty="0"/>
              <a:t> on NSB </a:t>
            </a:r>
            <a:r>
              <a:rPr lang="it-IT" sz="3600" dirty="0" err="1"/>
              <a:t>values</a:t>
            </a:r>
            <a:r>
              <a:rPr lang="it-IT" sz="3600" dirty="0"/>
              <a:t>: </a:t>
            </a:r>
            <a:r>
              <a:rPr lang="it-IT" sz="3600" dirty="0" err="1"/>
              <a:t>evaluation</a:t>
            </a:r>
            <a:r>
              <a:rPr lang="it-IT" sz="3600" dirty="0"/>
              <a:t> of «</a:t>
            </a:r>
            <a:r>
              <a:rPr lang="it-IT" sz="3600" dirty="0" err="1"/>
              <a:t>error</a:t>
            </a:r>
            <a:r>
              <a:rPr lang="it-IT" sz="3600" dirty="0"/>
              <a:t>»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7E9189-0575-A0AE-2C4F-C8F7CA4E3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44" y="1794013"/>
            <a:ext cx="2773017" cy="277301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734CD76-80CA-32A9-7989-62F69590DC6C}"/>
              </a:ext>
            </a:extLst>
          </p:cNvPr>
          <p:cNvSpPr txBox="1"/>
          <p:nvPr/>
        </p:nvSpPr>
        <p:spPr>
          <a:xfrm>
            <a:off x="8016128" y="4382364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41845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5D19760C-7DF3-34B3-2BE8-BF7EB6CB38A5}"/>
              </a:ext>
            </a:extLst>
          </p:cNvPr>
          <p:cNvSpPr txBox="1">
            <a:spLocks/>
          </p:cNvSpPr>
          <p:nvPr/>
        </p:nvSpPr>
        <p:spPr>
          <a:xfrm>
            <a:off x="443205" y="855824"/>
            <a:ext cx="1450910" cy="413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Goals</a:t>
            </a: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B55E574E-C9FF-34A8-4D07-2A8B147504D4}"/>
              </a:ext>
            </a:extLst>
          </p:cNvPr>
          <p:cNvSpPr txBox="1">
            <a:spLocks/>
          </p:cNvSpPr>
          <p:nvPr/>
        </p:nvSpPr>
        <p:spPr>
          <a:xfrm>
            <a:off x="443204" y="1353236"/>
            <a:ext cx="7291873" cy="51408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As</a:t>
            </a:r>
            <a:r>
              <a:rPr lang="it-IT" sz="2000" dirty="0"/>
              <a:t> far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concerns</a:t>
            </a:r>
            <a:r>
              <a:rPr lang="it-IT" sz="2000" dirty="0"/>
              <a:t> the </a:t>
            </a:r>
            <a:r>
              <a:rPr lang="it-IT" sz="2000" dirty="0" err="1"/>
              <a:t>darkbox</a:t>
            </a:r>
            <a:r>
              <a:rPr lang="it-IT" sz="2000" dirty="0"/>
              <a:t> (</a:t>
            </a:r>
            <a:r>
              <a:rPr lang="it-IT" sz="2000" dirty="0" err="1"/>
              <a:t>Verification</a:t>
            </a:r>
            <a:r>
              <a:rPr lang="it-IT" sz="2000" dirty="0"/>
              <a:t> and </a:t>
            </a:r>
            <a:r>
              <a:rPr lang="it-IT" sz="2000" dirty="0" err="1"/>
              <a:t>Validation</a:t>
            </a:r>
            <a:r>
              <a:rPr lang="it-IT" sz="2000" dirty="0"/>
              <a:t> facility),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</a:t>
            </a:r>
          </a:p>
          <a:p>
            <a:pPr lvl="1"/>
            <a:r>
              <a:rPr lang="it-IT" sz="2000" dirty="0"/>
              <a:t>know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uniform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beam</a:t>
            </a:r>
            <a:r>
              <a:rPr lang="it-IT" sz="2000" dirty="0"/>
              <a:t> (</a:t>
            </a:r>
            <a:r>
              <a:rPr lang="it-IT" sz="2000" dirty="0" err="1"/>
              <a:t>requirement</a:t>
            </a:r>
            <a:r>
              <a:rPr lang="it-IT" sz="2000" dirty="0"/>
              <a:t> of 2%)</a:t>
            </a:r>
          </a:p>
          <a:p>
            <a:pPr lvl="1"/>
            <a:r>
              <a:rPr lang="it-IT" sz="2000" dirty="0"/>
              <a:t>make sure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its</a:t>
            </a:r>
            <a:r>
              <a:rPr lang="it-IT" sz="2000" dirty="0"/>
              <a:t> center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reasonably</a:t>
            </a:r>
            <a:r>
              <a:rPr lang="it-IT" sz="2000" dirty="0"/>
              <a:t> </a:t>
            </a:r>
            <a:r>
              <a:rPr lang="it-IT" sz="2000" dirty="0" err="1"/>
              <a:t>located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(0,0)</a:t>
            </a:r>
          </a:p>
          <a:p>
            <a:pPr lvl="1"/>
            <a:r>
              <a:rPr lang="it-IT" sz="2000" dirty="0"/>
              <a:t>be </a:t>
            </a:r>
            <a:r>
              <a:rPr lang="it-IT" sz="2000" dirty="0" err="1"/>
              <a:t>able</a:t>
            </a:r>
            <a:r>
              <a:rPr lang="it-IT" sz="2000" dirty="0"/>
              <a:t> to know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many</a:t>
            </a:r>
            <a:r>
              <a:rPr lang="it-IT" sz="2000" dirty="0"/>
              <a:t> </a:t>
            </a:r>
            <a:r>
              <a:rPr lang="it-IT" sz="2000" dirty="0" err="1"/>
              <a:t>photons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expect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a </a:t>
            </a:r>
            <a:r>
              <a:rPr lang="it-IT" sz="2000" dirty="0" err="1"/>
              <a:t>certain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r>
              <a:rPr lang="it-IT" sz="2000" dirty="0"/>
              <a:t> from the source with </a:t>
            </a:r>
            <a:r>
              <a:rPr lang="it-IT" sz="2000" dirty="0" err="1"/>
              <a:t>certain</a:t>
            </a:r>
            <a:r>
              <a:rPr lang="it-IT" sz="2000" dirty="0"/>
              <a:t> </a:t>
            </a:r>
            <a:r>
              <a:rPr lang="it-IT" sz="2000" dirty="0" err="1"/>
              <a:t>experimental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endParaRPr lang="it-IT" sz="2000" dirty="0"/>
          </a:p>
          <a:p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means</a:t>
            </a:r>
            <a:r>
              <a:rPr lang="it-IT" sz="2000" dirty="0"/>
              <a:t>:</a:t>
            </a:r>
          </a:p>
          <a:p>
            <a:pPr lvl="1"/>
            <a:r>
              <a:rPr lang="it-IT" sz="2000" dirty="0" err="1"/>
              <a:t>Knowing</a:t>
            </a:r>
            <a:r>
              <a:rPr lang="it-IT" sz="2000" dirty="0"/>
              <a:t> the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best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can</a:t>
            </a:r>
          </a:p>
          <a:p>
            <a:r>
              <a:rPr lang="it-IT" sz="2000" dirty="0"/>
              <a:t>But </a:t>
            </a:r>
            <a:r>
              <a:rPr lang="it-IT" sz="2000" dirty="0" err="1"/>
              <a:t>also</a:t>
            </a:r>
            <a:r>
              <a:rPr lang="it-IT" sz="2000" dirty="0"/>
              <a:t>: 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additional</a:t>
            </a:r>
            <a:r>
              <a:rPr lang="it-IT" sz="2000" dirty="0"/>
              <a:t> and </a:t>
            </a:r>
            <a:r>
              <a:rPr lang="it-IT" sz="2000" dirty="0" err="1"/>
              <a:t>interesting</a:t>
            </a:r>
            <a:r>
              <a:rPr lang="it-IT" sz="2000" dirty="0"/>
              <a:t> </a:t>
            </a:r>
            <a:r>
              <a:rPr lang="it-IT" sz="2000" dirty="0" err="1"/>
              <a:t>questions</a:t>
            </a:r>
            <a:r>
              <a:rPr lang="it-IT" sz="2000" dirty="0"/>
              <a:t>…</a:t>
            </a:r>
          </a:p>
          <a:p>
            <a:pPr lvl="1"/>
            <a:r>
              <a:rPr lang="it-IT" sz="2000" dirty="0" err="1"/>
              <a:t>does</a:t>
            </a:r>
            <a:r>
              <a:rPr lang="it-IT" sz="2000" dirty="0"/>
              <a:t> the </a:t>
            </a:r>
            <a:r>
              <a:rPr lang="it-IT" sz="2000" dirty="0" err="1"/>
              <a:t>diffused</a:t>
            </a:r>
            <a:r>
              <a:rPr lang="it-IT" sz="2000" dirty="0"/>
              <a:t>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reflect</a:t>
            </a:r>
            <a:r>
              <a:rPr lang="it-IT" sz="2000" dirty="0"/>
              <a:t> the </a:t>
            </a:r>
            <a:r>
              <a:rPr lang="it-IT" sz="2000" dirty="0" err="1"/>
              <a:t>physics</a:t>
            </a:r>
            <a:r>
              <a:rPr lang="it-IT" sz="2000" dirty="0"/>
              <a:t> </a:t>
            </a:r>
            <a:r>
              <a:rPr lang="it-IT" sz="2000" dirty="0" err="1"/>
              <a:t>underneath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?</a:t>
            </a:r>
            <a:br>
              <a:rPr lang="it-IT" sz="2000" dirty="0"/>
            </a:br>
            <a:r>
              <a:rPr lang="it-IT" sz="2000" dirty="0"/>
              <a:t>(e.g. </a:t>
            </a:r>
            <a:r>
              <a:rPr lang="it-IT" sz="2000" dirty="0" err="1"/>
              <a:t>how</a:t>
            </a:r>
            <a:r>
              <a:rPr lang="it-IT" sz="2000" dirty="0"/>
              <a:t> do the </a:t>
            </a:r>
            <a:r>
              <a:rPr lang="it-IT" sz="2000" dirty="0" err="1"/>
              <a:t>diffusers</a:t>
            </a:r>
            <a:r>
              <a:rPr lang="it-IT" sz="2000" dirty="0"/>
              <a:t> work?)</a:t>
            </a:r>
          </a:p>
          <a:p>
            <a:pPr lvl="1"/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functional</a:t>
            </a:r>
            <a:r>
              <a:rPr lang="it-IT" sz="2000" dirty="0"/>
              <a:t> </a:t>
            </a:r>
            <a:r>
              <a:rPr lang="it-IT" sz="2000" dirty="0" err="1"/>
              <a:t>shape</a:t>
            </a:r>
            <a:r>
              <a:rPr lang="it-IT" sz="2000" dirty="0"/>
              <a:t> </a:t>
            </a:r>
            <a:r>
              <a:rPr lang="it-IT" sz="2000" dirty="0" err="1"/>
              <a:t>does</a:t>
            </a:r>
            <a:r>
              <a:rPr lang="it-IT" sz="2000" dirty="0"/>
              <a:t> the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?</a:t>
            </a:r>
          </a:p>
          <a:p>
            <a:pPr lvl="1"/>
            <a:r>
              <a:rPr lang="it-IT" sz="2000" dirty="0"/>
              <a:t>Are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describe</a:t>
            </a:r>
            <a:r>
              <a:rPr lang="it-IT" sz="2000" dirty="0"/>
              <a:t> the </a:t>
            </a:r>
            <a:r>
              <a:rPr lang="it-IT" sz="2000" dirty="0" err="1"/>
              <a:t>beam</a:t>
            </a:r>
            <a:r>
              <a:rPr lang="it-IT" sz="2000" dirty="0"/>
              <a:t> with a «model»?</a:t>
            </a:r>
          </a:p>
          <a:p>
            <a:pPr lvl="1"/>
            <a:r>
              <a:rPr lang="it-IT" sz="2000" dirty="0"/>
              <a:t>Can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describe</a:t>
            </a:r>
            <a:r>
              <a:rPr lang="it-IT" sz="2000" dirty="0"/>
              <a:t> </a:t>
            </a:r>
            <a:r>
              <a:rPr lang="it-IT" sz="2000" dirty="0" err="1"/>
              <a:t>both</a:t>
            </a:r>
            <a:r>
              <a:rPr lang="it-IT" sz="2000" dirty="0"/>
              <a:t> the laser and the NSB (LED) </a:t>
            </a:r>
            <a:r>
              <a:rPr lang="it-IT" sz="2000" dirty="0" err="1"/>
              <a:t>beams</a:t>
            </a:r>
            <a:r>
              <a:rPr lang="it-IT" sz="2000" dirty="0"/>
              <a:t> in some way?</a:t>
            </a:r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0B9B675-27A7-1785-A450-BF3384D2936B}"/>
              </a:ext>
            </a:extLst>
          </p:cNvPr>
          <p:cNvSpPr/>
          <p:nvPr/>
        </p:nvSpPr>
        <p:spPr>
          <a:xfrm>
            <a:off x="7024894" y="3526936"/>
            <a:ext cx="1018094" cy="44153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F2F5A99-9390-2BA1-863A-7D264E16F3B8}"/>
              </a:ext>
            </a:extLst>
          </p:cNvPr>
          <p:cNvSpPr txBox="1"/>
          <p:nvPr/>
        </p:nvSpPr>
        <p:spPr>
          <a:xfrm>
            <a:off x="8108302" y="1334574"/>
            <a:ext cx="40836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Through</a:t>
            </a:r>
            <a:r>
              <a:rPr lang="it-IT" sz="2000" dirty="0"/>
              <a:t> </a:t>
            </a:r>
            <a:r>
              <a:rPr lang="it-IT" sz="2000" dirty="0" err="1"/>
              <a:t>several</a:t>
            </a:r>
            <a:r>
              <a:rPr lang="it-IT" sz="2000" dirty="0"/>
              <a:t> </a:t>
            </a:r>
            <a:r>
              <a:rPr lang="it-IT" sz="2000" dirty="0" err="1"/>
              <a:t>fits</a:t>
            </a:r>
            <a:r>
              <a:rPr lang="it-IT" sz="2000" dirty="0"/>
              <a:t> on </a:t>
            </a:r>
            <a:r>
              <a:rPr lang="it-IT" sz="2000" dirty="0" err="1"/>
              <a:t>experimental</a:t>
            </a:r>
            <a:r>
              <a:rPr lang="it-IT" sz="20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Fit</a:t>
            </a:r>
            <a:r>
              <a:rPr lang="it-IT" sz="2000" dirty="0"/>
              <a:t> on the one-</a:t>
            </a:r>
            <a:r>
              <a:rPr lang="it-IT" sz="2000" dirty="0" err="1"/>
              <a:t>dimensional</a:t>
            </a:r>
            <a:r>
              <a:rPr lang="it-IT" sz="2000" dirty="0"/>
              <a:t> </a:t>
            </a:r>
            <a:r>
              <a:rPr lang="it-IT" sz="2000" dirty="0" err="1"/>
              <a:t>distribution</a:t>
            </a:r>
            <a:r>
              <a:rPr lang="it-IT" sz="2000" dirty="0"/>
              <a:t> of power </a:t>
            </a:r>
            <a:r>
              <a:rPr lang="it-IT" sz="2000" dirty="0" err="1"/>
              <a:t>along</a:t>
            </a:r>
            <a:r>
              <a:rPr lang="it-IT" sz="2000" dirty="0"/>
              <a:t> the x and y </a:t>
            </a:r>
            <a:r>
              <a:rPr lang="it-IT" sz="2000" dirty="0" err="1"/>
              <a:t>axis</a:t>
            </a:r>
            <a:r>
              <a:rPr lang="it-IT" sz="2000" dirty="0"/>
              <a:t>  (i.e. y = 0 and x = 0 </a:t>
            </a:r>
            <a:r>
              <a:rPr lang="it-IT" sz="2000" dirty="0" err="1"/>
              <a:t>respectively</a:t>
            </a:r>
            <a:r>
              <a:rPr lang="it-IT" sz="2000" dirty="0"/>
              <a:t>, </a:t>
            </a:r>
            <a:r>
              <a:rPr lang="it-IT" sz="2000" dirty="0" err="1"/>
              <a:t>because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interested</a:t>
            </a:r>
            <a:r>
              <a:rPr lang="it-IT" sz="2000" dirty="0"/>
              <a:t> in the center)</a:t>
            </a:r>
          </a:p>
          <a:p>
            <a:endParaRPr lang="it-IT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This</a:t>
            </a:r>
            <a:r>
              <a:rPr lang="it-IT" sz="2000" dirty="0"/>
              <a:t> can help </a:t>
            </a:r>
            <a:r>
              <a:rPr lang="it-IT" sz="2000" dirty="0" err="1"/>
              <a:t>us</a:t>
            </a:r>
            <a:r>
              <a:rPr lang="it-IT" sz="2000" dirty="0"/>
              <a:t> to </a:t>
            </a:r>
            <a:r>
              <a:rPr lang="it-IT" sz="2000" dirty="0" err="1"/>
              <a:t>initialize</a:t>
            </a:r>
            <a:r>
              <a:rPr lang="it-IT" sz="2000" dirty="0"/>
              <a:t> the 2D model</a:t>
            </a:r>
          </a:p>
          <a:p>
            <a:pPr lvl="1"/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Fit</a:t>
            </a:r>
            <a:r>
              <a:rPr lang="it-IT" sz="2000" dirty="0"/>
              <a:t> on the </a:t>
            </a:r>
            <a:r>
              <a:rPr lang="it-IT" sz="2000" dirty="0" err="1"/>
              <a:t>two-dimensional</a:t>
            </a:r>
            <a:r>
              <a:rPr lang="it-IT" sz="2000" dirty="0"/>
              <a:t> </a:t>
            </a:r>
            <a:r>
              <a:rPr lang="it-IT" sz="2000" dirty="0" err="1"/>
              <a:t>distribution</a:t>
            </a:r>
            <a:r>
              <a:rPr lang="it-IT" sz="2000" dirty="0"/>
              <a:t> of power to </a:t>
            </a:r>
            <a:r>
              <a:rPr lang="it-IT" sz="2000" dirty="0" err="1"/>
              <a:t>have</a:t>
            </a:r>
            <a:r>
              <a:rPr lang="it-IT" sz="2000" dirty="0"/>
              <a:t> a «</a:t>
            </a:r>
            <a:r>
              <a:rPr lang="it-IT" sz="2000" dirty="0" err="1"/>
              <a:t>beam</a:t>
            </a:r>
            <a:r>
              <a:rPr lang="it-IT" sz="2000" dirty="0"/>
              <a:t> model»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30398781-3527-950C-D786-285CD2B48905}"/>
              </a:ext>
            </a:extLst>
          </p:cNvPr>
          <p:cNvSpPr txBox="1">
            <a:spLocks/>
          </p:cNvSpPr>
          <p:nvPr/>
        </p:nvSpPr>
        <p:spPr>
          <a:xfrm>
            <a:off x="205305" y="119062"/>
            <a:ext cx="6428759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/>
              <a:t>Starting</a:t>
            </a:r>
            <a:r>
              <a:rPr lang="it-IT" sz="3600" dirty="0"/>
              <a:t> point – </a:t>
            </a:r>
            <a:r>
              <a:rPr lang="it-IT" sz="3600" dirty="0" err="1"/>
              <a:t>our</a:t>
            </a:r>
            <a:r>
              <a:rPr lang="it-IT" sz="3600" dirty="0"/>
              <a:t> goals</a:t>
            </a:r>
          </a:p>
        </p:txBody>
      </p:sp>
      <p:sp>
        <p:nvSpPr>
          <p:cNvPr id="3" name="Segnaposto testo 4">
            <a:extLst>
              <a:ext uri="{FF2B5EF4-FFF2-40B4-BE49-F238E27FC236}">
                <a16:creationId xmlns:a16="http://schemas.microsoft.com/office/drawing/2014/main" id="{5C717333-1EE9-248D-A455-328FE8174B56}"/>
              </a:ext>
            </a:extLst>
          </p:cNvPr>
          <p:cNvSpPr txBox="1">
            <a:spLocks/>
          </p:cNvSpPr>
          <p:nvPr/>
        </p:nvSpPr>
        <p:spPr>
          <a:xfrm>
            <a:off x="8108303" y="855824"/>
            <a:ext cx="1450910" cy="413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1104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5949C-C1A7-036B-B33B-09912ABE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91" y="211370"/>
            <a:ext cx="4823894" cy="730307"/>
          </a:xfrm>
        </p:spPr>
        <p:txBody>
          <a:bodyPr>
            <a:normAutofit/>
          </a:bodyPr>
          <a:lstStyle/>
          <a:p>
            <a:r>
              <a:rPr lang="it-IT" sz="3600" dirty="0" err="1"/>
              <a:t>Starting</a:t>
            </a:r>
            <a:r>
              <a:rPr lang="it-IT" sz="3600" dirty="0"/>
              <a:t> point – </a:t>
            </a:r>
            <a:r>
              <a:rPr lang="it-IT" sz="3600" dirty="0" err="1"/>
              <a:t>our</a:t>
            </a:r>
            <a:r>
              <a:rPr lang="it-IT" sz="3600" dirty="0"/>
              <a:t> data</a:t>
            </a:r>
          </a:p>
        </p:txBody>
      </p:sp>
      <p:pic>
        <p:nvPicPr>
          <p:cNvPr id="8" name="Segnaposto contenuto 7" descr="Immagine che contiene grafico">
            <a:extLst>
              <a:ext uri="{FF2B5EF4-FFF2-40B4-BE49-F238E27FC236}">
                <a16:creationId xmlns:a16="http://schemas.microsoft.com/office/drawing/2014/main" id="{51329CE0-75D6-9B9E-5D11-09FCEFE70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51" y="60372"/>
            <a:ext cx="3822443" cy="2866832"/>
          </a:xfrm>
        </p:spPr>
      </p:pic>
      <p:pic>
        <p:nvPicPr>
          <p:cNvPr id="10" name="Segnaposto contenuto 9" descr="Immagine che contiene grafico">
            <a:extLst>
              <a:ext uri="{FF2B5EF4-FFF2-40B4-BE49-F238E27FC236}">
                <a16:creationId xmlns:a16="http://schemas.microsoft.com/office/drawing/2014/main" id="{E1328A03-97F1-EB0E-F4D2-7CBA728C01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96" y="3601617"/>
            <a:ext cx="3822443" cy="2866832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8933CC-DD14-C826-C073-05ABBAA9C5AD}"/>
              </a:ext>
            </a:extLst>
          </p:cNvPr>
          <p:cNvSpPr txBox="1"/>
          <p:nvPr/>
        </p:nvSpPr>
        <p:spPr>
          <a:xfrm>
            <a:off x="261290" y="5784856"/>
            <a:ext cx="3677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dirty="0">
                <a:effectLst/>
              </a:rPr>
              <a:t>File: d20230314_102902_2dscan.csv</a:t>
            </a:r>
          </a:p>
          <a:p>
            <a:r>
              <a:rPr lang="it-IT" sz="1600" dirty="0"/>
              <a:t>Source: laser</a:t>
            </a:r>
          </a:p>
          <a:p>
            <a:r>
              <a:rPr lang="it-IT" sz="1600" dirty="0" err="1"/>
              <a:t>Distance</a:t>
            </a:r>
            <a:r>
              <a:rPr lang="it-IT" sz="1600" dirty="0"/>
              <a:t>: 1 m </a:t>
            </a:r>
          </a:p>
        </p:txBody>
      </p:sp>
      <p:pic>
        <p:nvPicPr>
          <p:cNvPr id="7" name="Immagine 6" descr="Immagine che contiene grafico">
            <a:extLst>
              <a:ext uri="{FF2B5EF4-FFF2-40B4-BE49-F238E27FC236}">
                <a16:creationId xmlns:a16="http://schemas.microsoft.com/office/drawing/2014/main" id="{0A03F463-DD1F-5F27-E3F9-FF9DB663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3" y="1493788"/>
            <a:ext cx="4637364" cy="3738957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03EBAC6-ADEE-A60B-F74E-103DE3468D3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98776" y="1493788"/>
            <a:ext cx="3508275" cy="176259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27061E-EB89-83EF-B0D7-086261DD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0238" y="2080727"/>
            <a:ext cx="2130878" cy="294359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1600" b="0" dirty="0" err="1"/>
              <a:t>Slicing</a:t>
            </a:r>
            <a:r>
              <a:rPr lang="it-IT" sz="1600" b="0" dirty="0"/>
              <a:t> </a:t>
            </a:r>
            <a:r>
              <a:rPr lang="it-IT" sz="1600" b="0" dirty="0" err="1"/>
              <a:t>along</a:t>
            </a:r>
            <a:r>
              <a:rPr lang="it-IT" sz="1600" b="0" dirty="0"/>
              <a:t> y = 0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FA2F222-332E-004D-5BA5-524DE933114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74710" y="4413380"/>
            <a:ext cx="5106986" cy="62165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BD538A-2DF7-1ABE-AE31-DEB4EDDB0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14863" y="4744618"/>
            <a:ext cx="1881627" cy="290415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1600" b="0" dirty="0" err="1"/>
              <a:t>Slicing</a:t>
            </a:r>
            <a:r>
              <a:rPr lang="it-IT" sz="1600" b="0" dirty="0"/>
              <a:t> </a:t>
            </a:r>
            <a:r>
              <a:rPr lang="it-IT" sz="1600" b="0" dirty="0" err="1"/>
              <a:t>along</a:t>
            </a:r>
            <a:r>
              <a:rPr lang="it-IT" sz="1600" b="0" dirty="0"/>
              <a:t> x = 0</a:t>
            </a:r>
          </a:p>
        </p:txBody>
      </p:sp>
    </p:spTree>
    <p:extLst>
      <p:ext uri="{BB962C8B-B14F-4D97-AF65-F5344CB8AC3E}">
        <p14:creationId xmlns:p14="http://schemas.microsoft.com/office/powerpoint/2010/main" val="377103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FC9D1B-7ED9-B938-7CBA-7CD832F7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94865"/>
            <a:ext cx="5157787" cy="408894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561A20-C788-559B-1E67-FCDAE0833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70168"/>
            <a:ext cx="10431592" cy="1658832"/>
          </a:xfrm>
        </p:spPr>
        <p:txBody>
          <a:bodyPr>
            <a:normAutofit/>
          </a:bodyPr>
          <a:lstStyle/>
          <a:p>
            <a:r>
              <a:rPr lang="it-IT" sz="2000" dirty="0"/>
              <a:t>The laser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gaussian</a:t>
            </a:r>
            <a:endParaRPr lang="it-IT" sz="2000" dirty="0"/>
          </a:p>
          <a:p>
            <a:r>
              <a:rPr lang="it-IT" sz="2000" dirty="0"/>
              <a:t>The </a:t>
            </a:r>
            <a:r>
              <a:rPr lang="it-IT" sz="2000" dirty="0" err="1"/>
              <a:t>diffusers</a:t>
            </a:r>
            <a:r>
              <a:rPr lang="it-IT" sz="2000" dirty="0"/>
              <a:t> </a:t>
            </a:r>
            <a:r>
              <a:rPr lang="it-IT" sz="2000" dirty="0" err="1"/>
              <a:t>apply</a:t>
            </a:r>
            <a:r>
              <a:rPr lang="it-IT" sz="2000" dirty="0"/>
              <a:t> a </a:t>
            </a:r>
            <a:r>
              <a:rPr lang="it-IT" sz="2000" dirty="0" err="1"/>
              <a:t>circular</a:t>
            </a:r>
            <a:r>
              <a:rPr lang="it-IT" sz="2000" dirty="0"/>
              <a:t> </a:t>
            </a:r>
            <a:r>
              <a:rPr lang="it-IT" sz="2000" dirty="0" err="1"/>
              <a:t>tophat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endParaRPr lang="it-IT" sz="2000" dirty="0"/>
          </a:p>
          <a:p>
            <a:r>
              <a:rPr lang="it-IT" sz="2000" dirty="0"/>
              <a:t>The </a:t>
            </a:r>
            <a:r>
              <a:rPr lang="it-IT" sz="2000" dirty="0" err="1"/>
              <a:t>result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a </a:t>
            </a:r>
            <a:r>
              <a:rPr lang="it-IT" sz="2000" dirty="0" err="1"/>
              <a:t>uniform</a:t>
            </a:r>
            <a:r>
              <a:rPr lang="it-IT" sz="2000" dirty="0"/>
              <a:t>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somehow</a:t>
            </a:r>
            <a:r>
              <a:rPr lang="it-IT" sz="2000" dirty="0"/>
              <a:t> </a:t>
            </a:r>
            <a:r>
              <a:rPr lang="it-IT" sz="2000" dirty="0" err="1"/>
              <a:t>reflects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characteristics</a:t>
            </a:r>
            <a:r>
              <a:rPr lang="it-IT" sz="2000" dirty="0"/>
              <a:t>:</a:t>
            </a:r>
            <a:br>
              <a:rPr lang="it-IT" sz="2000" dirty="0"/>
            </a:br>
            <a:r>
              <a:rPr lang="it-IT" sz="2000" dirty="0"/>
              <a:t>a </a:t>
            </a:r>
            <a:r>
              <a:rPr lang="it-IT" sz="2000" dirty="0" err="1"/>
              <a:t>gaussian</a:t>
            </a:r>
            <a:r>
              <a:rPr lang="it-IT" sz="2000" dirty="0"/>
              <a:t> </a:t>
            </a:r>
            <a:r>
              <a:rPr lang="it-IT" sz="2000" dirty="0" err="1"/>
              <a:t>beam</a:t>
            </a:r>
            <a:r>
              <a:rPr lang="it-IT" sz="2000" dirty="0"/>
              <a:t> «</a:t>
            </a:r>
            <a:r>
              <a:rPr lang="it-IT" sz="2000" dirty="0" err="1"/>
              <a:t>flattened</a:t>
            </a:r>
            <a:r>
              <a:rPr lang="it-IT" sz="2000" dirty="0"/>
              <a:t>» by a </a:t>
            </a:r>
            <a:r>
              <a:rPr lang="it-IT" sz="2000" dirty="0" err="1"/>
              <a:t>tophat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</a:p>
          <a:p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39776EA-002B-8694-D4BA-DDEAE76F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79" y="418288"/>
            <a:ext cx="10431592" cy="754548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Starting</a:t>
            </a:r>
            <a:r>
              <a:rPr lang="it-IT" sz="3600" b="1" dirty="0"/>
              <a:t> point - </a:t>
            </a:r>
            <a:r>
              <a:rPr lang="it-IT" sz="3600" b="1" dirty="0" err="1"/>
              <a:t>ideas</a:t>
            </a:r>
            <a:endParaRPr lang="it-IT" sz="3600" b="1" dirty="0"/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CDFA03AE-BB66-7A00-EEA5-4234059420CA}"/>
              </a:ext>
            </a:extLst>
          </p:cNvPr>
          <p:cNvSpPr txBox="1">
            <a:spLocks/>
          </p:cNvSpPr>
          <p:nvPr/>
        </p:nvSpPr>
        <p:spPr>
          <a:xfrm>
            <a:off x="839788" y="3426542"/>
            <a:ext cx="5157787" cy="408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Starting</a:t>
            </a:r>
            <a:r>
              <a:rPr lang="it-IT" dirty="0"/>
              <a:t> idea</a:t>
            </a:r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B9BB52B4-0804-FF79-55B8-EE6E518BE038}"/>
              </a:ext>
            </a:extLst>
          </p:cNvPr>
          <p:cNvSpPr txBox="1">
            <a:spLocks/>
          </p:cNvSpPr>
          <p:nvPr/>
        </p:nvSpPr>
        <p:spPr>
          <a:xfrm>
            <a:off x="781779" y="4079494"/>
            <a:ext cx="10431592" cy="236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Could</a:t>
            </a:r>
            <a:r>
              <a:rPr lang="it-IT" sz="2000" dirty="0"/>
              <a:t> the </a:t>
            </a:r>
            <a:r>
              <a:rPr lang="it-IT" sz="2000" dirty="0" err="1"/>
              <a:t>beam</a:t>
            </a:r>
            <a:r>
              <a:rPr lang="it-IT" sz="2000" dirty="0"/>
              <a:t> be </a:t>
            </a:r>
            <a:r>
              <a:rPr lang="it-IT" sz="2000" dirty="0" err="1"/>
              <a:t>described</a:t>
            </a:r>
            <a:r>
              <a:rPr lang="it-IT" sz="2000" dirty="0"/>
              <a:t> by a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simple</a:t>
            </a:r>
            <a:r>
              <a:rPr lang="it-IT" sz="2000" dirty="0"/>
              <a:t> </a:t>
            </a:r>
            <a:r>
              <a:rPr lang="it-IT" sz="2000" dirty="0" err="1"/>
              <a:t>convolution</a:t>
            </a:r>
            <a:r>
              <a:rPr lang="it-IT" sz="2000" dirty="0"/>
              <a:t> of a </a:t>
            </a:r>
            <a:r>
              <a:rPr lang="it-IT" sz="2000" dirty="0" err="1"/>
              <a:t>gaussian</a:t>
            </a:r>
            <a:r>
              <a:rPr lang="it-IT" sz="2000" dirty="0"/>
              <a:t> and a </a:t>
            </a:r>
            <a:r>
              <a:rPr lang="it-IT" sz="2000" dirty="0" err="1"/>
              <a:t>tophat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?</a:t>
            </a:r>
          </a:p>
          <a:p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that’s</a:t>
            </a:r>
            <a:r>
              <a:rPr lang="it-IT" sz="2000" dirty="0"/>
              <a:t> the case</a:t>
            </a:r>
          </a:p>
          <a:p>
            <a:endParaRPr lang="it-IT" sz="2000" dirty="0"/>
          </a:p>
          <a:p>
            <a:r>
              <a:rPr lang="it-IT" sz="2000" dirty="0"/>
              <a:t>NB: the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</a:t>
            </a:r>
            <a:r>
              <a:rPr lang="it-IT" sz="2000" dirty="0" err="1"/>
              <a:t>also</a:t>
            </a:r>
            <a:r>
              <a:rPr lang="it-IT" sz="2000" dirty="0"/>
              <a:t> be «</a:t>
            </a:r>
            <a:r>
              <a:rPr lang="it-IT" sz="2000" dirty="0" err="1"/>
              <a:t>tilted</a:t>
            </a:r>
            <a:r>
              <a:rPr lang="it-IT" sz="2000" dirty="0"/>
              <a:t>» w.r.t. the (</a:t>
            </a:r>
            <a:r>
              <a:rPr lang="it-IT" sz="2000" dirty="0" err="1"/>
              <a:t>x,y</a:t>
            </a:r>
            <a:r>
              <a:rPr lang="it-IT" sz="2000" dirty="0"/>
              <a:t>) </a:t>
            </a:r>
            <a:r>
              <a:rPr lang="it-IT" sz="2000" dirty="0" err="1"/>
              <a:t>scan-plane</a:t>
            </a:r>
            <a:r>
              <a:rPr lang="it-IT" sz="2000" dirty="0"/>
              <a:t>, so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tilt the </a:t>
            </a:r>
            <a:r>
              <a:rPr lang="it-IT" sz="2000" dirty="0" err="1"/>
              <a:t>gaussian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by an angle </a:t>
            </a:r>
            <a:r>
              <a:rPr lang="el-G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5937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8" descr="Immagine che contiene grafico">
            <a:extLst>
              <a:ext uri="{FF2B5EF4-FFF2-40B4-BE49-F238E27FC236}">
                <a16:creationId xmlns:a16="http://schemas.microsoft.com/office/drawing/2014/main" id="{038251BA-EDB1-8603-D382-97146F42B1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99" y="853778"/>
            <a:ext cx="9450001" cy="2700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DA29BD0-55F2-20E7-E93D-E8CA7521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94745"/>
            <a:ext cx="10140685" cy="759033"/>
          </a:xfrm>
        </p:spPr>
        <p:txBody>
          <a:bodyPr>
            <a:normAutofit/>
          </a:bodyPr>
          <a:lstStyle/>
          <a:p>
            <a:r>
              <a:rPr lang="it-IT" sz="3600" dirty="0" err="1"/>
              <a:t>Starting</a:t>
            </a:r>
            <a:r>
              <a:rPr lang="it-IT" sz="3600" dirty="0"/>
              <a:t> idea -  «</a:t>
            </a:r>
            <a:r>
              <a:rPr lang="it-IT" sz="3600" dirty="0" err="1"/>
              <a:t>simple</a:t>
            </a:r>
            <a:r>
              <a:rPr lang="it-IT" sz="3600" dirty="0"/>
              <a:t>» </a:t>
            </a:r>
            <a:r>
              <a:rPr lang="it-IT" sz="3600" dirty="0" err="1"/>
              <a:t>convolution</a:t>
            </a:r>
            <a:r>
              <a:rPr lang="it-IT" sz="3600" dirty="0"/>
              <a:t>: </a:t>
            </a:r>
            <a:r>
              <a:rPr lang="it-IT" sz="3600" dirty="0" err="1"/>
              <a:t>example</a:t>
            </a:r>
            <a:endParaRPr lang="it-IT" sz="3600" dirty="0"/>
          </a:p>
        </p:txBody>
      </p:sp>
      <p:pic>
        <p:nvPicPr>
          <p:cNvPr id="6" name="Segnaposto contenuto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89A8219-9E5D-63BD-BD4A-B57AE5FEB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8" y="3553778"/>
            <a:ext cx="10710001" cy="3060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321814-CC31-E661-DFDF-D5306CE70CDA}"/>
              </a:ext>
            </a:extLst>
          </p:cNvPr>
          <p:cNvSpPr txBox="1"/>
          <p:nvPr/>
        </p:nvSpPr>
        <p:spPr>
          <a:xfrm>
            <a:off x="498119" y="1919072"/>
            <a:ext cx="56314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1D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EAF279-9CC7-E3B0-F108-225EB28CA951}"/>
              </a:ext>
            </a:extLst>
          </p:cNvPr>
          <p:cNvSpPr txBox="1"/>
          <p:nvPr/>
        </p:nvSpPr>
        <p:spPr>
          <a:xfrm>
            <a:off x="498119" y="4803738"/>
            <a:ext cx="56314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8697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0B38C-0BF0-DC1A-832C-02841182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3" y="209555"/>
            <a:ext cx="10887269" cy="898704"/>
          </a:xfrm>
        </p:spPr>
        <p:txBody>
          <a:bodyPr>
            <a:normAutofit/>
          </a:bodyPr>
          <a:lstStyle/>
          <a:p>
            <a:r>
              <a:rPr lang="it-IT" sz="3600" dirty="0" err="1"/>
              <a:t>Starting</a:t>
            </a:r>
            <a:r>
              <a:rPr lang="it-IT" sz="3600" dirty="0"/>
              <a:t> idea -  «</a:t>
            </a:r>
            <a:r>
              <a:rPr lang="it-IT" sz="3600" dirty="0" err="1"/>
              <a:t>simple</a:t>
            </a:r>
            <a:r>
              <a:rPr lang="it-IT" sz="3600" dirty="0"/>
              <a:t>» </a:t>
            </a:r>
            <a:r>
              <a:rPr lang="it-IT" sz="3600" dirty="0" err="1"/>
              <a:t>convolution</a:t>
            </a:r>
            <a:r>
              <a:rPr lang="it-IT" sz="3600" dirty="0"/>
              <a:t>: first 1D </a:t>
            </a:r>
            <a:r>
              <a:rPr lang="it-IT" sz="3600" dirty="0" err="1"/>
              <a:t>fit</a:t>
            </a:r>
            <a:endParaRPr lang="it-IT" sz="3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D7D33F-02D4-33E8-9945-60E218F7B88D}"/>
              </a:ext>
            </a:extLst>
          </p:cNvPr>
          <p:cNvSpPr txBox="1"/>
          <p:nvPr/>
        </p:nvSpPr>
        <p:spPr>
          <a:xfrm>
            <a:off x="1375488" y="4918504"/>
            <a:ext cx="9961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flatter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convoluted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Initializing</a:t>
            </a:r>
            <a:r>
              <a:rPr lang="it-IT" dirty="0"/>
              <a:t> the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trivial</a:t>
            </a:r>
            <a:r>
              <a:rPr lang="it-IT" dirty="0"/>
              <a:t>,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to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on </a:t>
            </a:r>
            <a:r>
              <a:rPr lang="it-IT" dirty="0" err="1"/>
              <a:t>initialized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become</a:t>
            </a:r>
            <a:r>
              <a:rPr lang="it-IT" dirty="0"/>
              <a:t> </a:t>
            </a:r>
            <a:r>
              <a:rPr lang="it-IT" dirty="0" err="1"/>
              <a:t>prohibitive</a:t>
            </a:r>
            <a:r>
              <a:rPr lang="it-IT" dirty="0"/>
              <a:t> for a 2D </a:t>
            </a:r>
            <a:r>
              <a:rPr lang="it-IT" dirty="0" err="1"/>
              <a:t>fit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 descr="Immagine che contiene grafico">
            <a:extLst>
              <a:ext uri="{FF2B5EF4-FFF2-40B4-BE49-F238E27FC236}">
                <a16:creationId xmlns:a16="http://schemas.microsoft.com/office/drawing/2014/main" id="{589107BB-3CC3-318D-82D6-9AB4C7F0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0" y="1281661"/>
            <a:ext cx="4361073" cy="3600000"/>
          </a:xfrm>
          <a:prstGeom prst="rect">
            <a:avLst/>
          </a:prstGeom>
        </p:spPr>
      </p:pic>
      <p:pic>
        <p:nvPicPr>
          <p:cNvPr id="16" name="Immagine 15" descr="Immagine che contiene grafico">
            <a:extLst>
              <a:ext uri="{FF2B5EF4-FFF2-40B4-BE49-F238E27FC236}">
                <a16:creationId xmlns:a16="http://schemas.microsoft.com/office/drawing/2014/main" id="{D645BCFD-96A3-5954-9400-9D0F5C985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05" y="1281661"/>
            <a:ext cx="4370994" cy="3600000"/>
          </a:xfrm>
          <a:prstGeom prst="rect">
            <a:avLst/>
          </a:prstGeom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FF12605-126B-5CC1-8A39-BCA725BF4794}"/>
              </a:ext>
            </a:extLst>
          </p:cNvPr>
          <p:cNvSpPr/>
          <p:nvPr/>
        </p:nvSpPr>
        <p:spPr>
          <a:xfrm>
            <a:off x="1781758" y="6088044"/>
            <a:ext cx="938504" cy="27143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AA04AAA-52A9-EFF9-E435-D6F268BC0AED}"/>
              </a:ext>
            </a:extLst>
          </p:cNvPr>
          <p:cNvSpPr txBox="1"/>
          <p:nvPr/>
        </p:nvSpPr>
        <p:spPr>
          <a:xfrm>
            <a:off x="3126532" y="6020413"/>
            <a:ext cx="499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have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dig</a:t>
            </a:r>
            <a:r>
              <a:rPr lang="it-IT" dirty="0">
                <a:sym typeface="Wingdings" panose="05000000000000000000" pitchFamily="2" charset="2"/>
              </a:rPr>
              <a:t>  a bit </a:t>
            </a:r>
            <a:r>
              <a:rPr lang="it-IT" dirty="0" err="1">
                <a:sym typeface="Wingdings" panose="05000000000000000000" pitchFamily="2" charset="2"/>
              </a:rPr>
              <a:t>deeper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into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options…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590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AB3FA15-A9D3-5D90-AAFA-CE918AEF1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3" y="2661523"/>
            <a:ext cx="4214868" cy="324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C849991-7379-C17D-84D2-CE45714D333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47868" y="1101012"/>
                <a:ext cx="11159413" cy="14140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it-IT" sz="2000" dirty="0"/>
                  <a:t>«Super-</a:t>
                </a:r>
                <a:r>
                  <a:rPr lang="it-IT" sz="2000" dirty="0" err="1"/>
                  <a:t>gaussian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function</a:t>
                </a:r>
                <a:r>
                  <a:rPr lang="it-IT" sz="2000" dirty="0"/>
                  <a:t>» </a:t>
                </a:r>
                <a:r>
                  <a:rPr lang="it-IT" sz="2000" dirty="0" err="1"/>
                  <a:t>has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flat</a:t>
                </a:r>
                <a:r>
                  <a:rPr lang="it-IT" sz="2000" dirty="0"/>
                  <a:t> top and a </a:t>
                </a:r>
                <a:r>
                  <a:rPr lang="it-IT" sz="2000" dirty="0" err="1"/>
                  <a:t>gaussian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fall</a:t>
                </a:r>
                <a:r>
                  <a:rPr lang="it-IT" sz="2000" dirty="0"/>
                  <a:t>-off:</a:t>
                </a:r>
                <a:br>
                  <a:rPr lang="it-IT" sz="2000" dirty="0"/>
                </a:br>
                <a:endParaRPr lang="it-IT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  <a:p>
                <a:pPr marL="0" indent="0">
                  <a:buNone/>
                </a:pPr>
                <a:endParaRPr lang="it-IT" sz="20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C849991-7379-C17D-84D2-CE45714D3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7868" y="1101012"/>
                <a:ext cx="11159413" cy="1414081"/>
              </a:xfrm>
              <a:blipFill>
                <a:blip r:embed="rId3"/>
                <a:stretch>
                  <a:fillRect l="-382" t="-56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3C1F3A-E9A9-BF46-ECE2-A3EEA702E94F}"/>
              </a:ext>
            </a:extLst>
          </p:cNvPr>
          <p:cNvSpPr txBox="1"/>
          <p:nvPr/>
        </p:nvSpPr>
        <p:spPr>
          <a:xfrm>
            <a:off x="4779731" y="6417284"/>
            <a:ext cx="232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Data: slice </a:t>
            </a:r>
            <a:r>
              <a:rPr lang="it-IT" dirty="0" err="1"/>
              <a:t>along</a:t>
            </a:r>
            <a:r>
              <a:rPr lang="it-IT" dirty="0"/>
              <a:t> y = 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1BFCA3-D0F6-B7E7-3B4E-B8B97274FF26}"/>
              </a:ext>
            </a:extLst>
          </p:cNvPr>
          <p:cNvSpPr txBox="1"/>
          <p:nvPr/>
        </p:nvSpPr>
        <p:spPr>
          <a:xfrm>
            <a:off x="2289111" y="6232618"/>
            <a:ext cx="129509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Varying</a:t>
            </a:r>
            <a:r>
              <a:rPr lang="it-IT" dirty="0">
                <a:solidFill>
                  <a:schemeClr val="bg1"/>
                </a:solidFill>
              </a:rPr>
              <a:t> «n»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25F12BF-2118-B4D9-1CE2-2985BE90AA98}"/>
              </a:ext>
            </a:extLst>
          </p:cNvPr>
          <p:cNvSpPr txBox="1"/>
          <p:nvPr/>
        </p:nvSpPr>
        <p:spPr>
          <a:xfrm>
            <a:off x="8304245" y="6232618"/>
            <a:ext cx="1950727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Varying</a:t>
            </a:r>
            <a:r>
              <a:rPr lang="it-IT" dirty="0">
                <a:solidFill>
                  <a:schemeClr val="bg1"/>
                </a:solidFill>
              </a:rPr>
              <a:t> «</a:t>
            </a:r>
            <a:r>
              <a:rPr lang="el-G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it-IT" dirty="0">
                <a:solidFill>
                  <a:schemeClr val="bg1"/>
                </a:solidFill>
              </a:rPr>
              <a:t>» (n = 5)</a:t>
            </a:r>
          </a:p>
        </p:txBody>
      </p:sp>
      <p:pic>
        <p:nvPicPr>
          <p:cNvPr id="18" name="Immagine 17" descr="Immagine che contiene grafico, diagramma&#10;&#10;Descrizione generata automaticamente">
            <a:extLst>
              <a:ext uri="{FF2B5EF4-FFF2-40B4-BE49-F238E27FC236}">
                <a16:creationId xmlns:a16="http://schemas.microsoft.com/office/drawing/2014/main" id="{AE70E85C-C81F-E77B-94A3-B70AC431D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09" y="2661523"/>
            <a:ext cx="4237366" cy="324000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18BF607-E474-63C1-AEC1-D8A9175F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244774"/>
            <a:ext cx="7856376" cy="707895"/>
          </a:xfrm>
        </p:spPr>
        <p:txBody>
          <a:bodyPr>
            <a:normAutofit/>
          </a:bodyPr>
          <a:lstStyle/>
          <a:p>
            <a:r>
              <a:rPr lang="it-IT" sz="3600" dirty="0"/>
              <a:t>An alternative: </a:t>
            </a:r>
            <a:r>
              <a:rPr lang="it-IT" sz="3600" dirty="0" err="1"/>
              <a:t>supergaussian</a:t>
            </a:r>
            <a:r>
              <a:rPr lang="it-IT" sz="3600" dirty="0"/>
              <a:t> </a:t>
            </a:r>
            <a:r>
              <a:rPr lang="it-IT" sz="3600" dirty="0" err="1"/>
              <a:t>distribution</a:t>
            </a:r>
            <a:endParaRPr lang="it-IT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0B92AF-A152-D2AC-AD15-A533F5105B00}"/>
              </a:ext>
            </a:extLst>
          </p:cNvPr>
          <p:cNvSpPr txBox="1"/>
          <p:nvPr/>
        </p:nvSpPr>
        <p:spPr>
          <a:xfrm>
            <a:off x="11076117" y="6550223"/>
            <a:ext cx="1115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hlinkClick r:id="rId5"/>
              </a:rPr>
              <a:t>rp-photonics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0462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8CDCF-9ED4-FE8F-C608-D7405BAB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944"/>
          </a:xfrm>
        </p:spPr>
        <p:txBody>
          <a:bodyPr>
            <a:noAutofit/>
          </a:bodyPr>
          <a:lstStyle/>
          <a:p>
            <a:r>
              <a:rPr lang="it-IT" sz="3600" dirty="0" err="1"/>
              <a:t>Comparison</a:t>
            </a:r>
            <a:endParaRPr lang="it-IT" sz="3600" dirty="0"/>
          </a:p>
        </p:txBody>
      </p:sp>
      <p:pic>
        <p:nvPicPr>
          <p:cNvPr id="6" name="Segnaposto contenuto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F2A96F0-EBFF-9C6A-EFCC-E45317AC24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03344"/>
            <a:ext cx="5181600" cy="3886200"/>
          </a:xfrm>
        </p:spPr>
      </p:pic>
      <p:pic>
        <p:nvPicPr>
          <p:cNvPr id="8" name="Segnaposto contenuto 7" descr="Immagine che contiene grafico">
            <a:extLst>
              <a:ext uri="{FF2B5EF4-FFF2-40B4-BE49-F238E27FC236}">
                <a16:creationId xmlns:a16="http://schemas.microsoft.com/office/drawing/2014/main" id="{B0752B64-6505-BD81-5435-278BBEFBA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3344"/>
            <a:ext cx="5181600" cy="3886200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9DBC03-B727-8EE9-D92C-273A626335AF}"/>
              </a:ext>
            </a:extLst>
          </p:cNvPr>
          <p:cNvSpPr txBox="1"/>
          <p:nvPr/>
        </p:nvSpPr>
        <p:spPr>
          <a:xfrm>
            <a:off x="2453951" y="5431490"/>
            <a:ext cx="8406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Indeed</a:t>
            </a:r>
            <a:r>
              <a:rPr lang="it-IT" dirty="0"/>
              <a:t>, a </a:t>
            </a:r>
            <a:r>
              <a:rPr lang="it-IT" dirty="0" err="1"/>
              <a:t>supergaussian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can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continue the procedure, i.e.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fit</a:t>
            </a:r>
            <a:r>
              <a:rPr lang="it-IT" dirty="0"/>
              <a:t> the 2D </a:t>
            </a:r>
            <a:r>
              <a:rPr lang="it-IT" dirty="0" err="1"/>
              <a:t>map</a:t>
            </a:r>
            <a:r>
              <a:rPr lang="it-IT" dirty="0"/>
              <a:t> with the </a:t>
            </a:r>
            <a:r>
              <a:rPr lang="it-IT" dirty="0" err="1"/>
              <a:t>bidimensional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E8AF10B-1483-01E3-997B-C8DA8AA826FE}"/>
              </a:ext>
            </a:extLst>
          </p:cNvPr>
          <p:cNvSpPr/>
          <p:nvPr/>
        </p:nvSpPr>
        <p:spPr>
          <a:xfrm>
            <a:off x="1471126" y="5431490"/>
            <a:ext cx="870857" cy="52144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823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2175</Words>
  <Application>Microsoft Office PowerPoint</Application>
  <PresentationFormat>Widescreen</PresentationFormat>
  <Paragraphs>211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arial</vt:lpstr>
      <vt:lpstr>Calibri</vt:lpstr>
      <vt:lpstr>Calibri Light</vt:lpstr>
      <vt:lpstr>Cambria Math</vt:lpstr>
      <vt:lpstr>Google Sans</vt:lpstr>
      <vt:lpstr>Wingdings</vt:lpstr>
      <vt:lpstr>WR_Korean</vt:lpstr>
      <vt:lpstr>Tema di Office</vt:lpstr>
      <vt:lpstr>Beam model study</vt:lpstr>
      <vt:lpstr>Laser beam – set-up</vt:lpstr>
      <vt:lpstr>Presentazione standard di PowerPoint</vt:lpstr>
      <vt:lpstr>Starting point – our data</vt:lpstr>
      <vt:lpstr>Starting point - ideas</vt:lpstr>
      <vt:lpstr>Starting idea -  «simple» convolution: example</vt:lpstr>
      <vt:lpstr>Starting idea -  «simple» convolution: first 1D fit</vt:lpstr>
      <vt:lpstr>An alternative: supergaussian distribution</vt:lpstr>
      <vt:lpstr>Comparison</vt:lpstr>
      <vt:lpstr>2D data</vt:lpstr>
      <vt:lpstr>Other fit results (1)</vt:lpstr>
      <vt:lpstr>Other fit results (2)</vt:lpstr>
      <vt:lpstr>Additional considerations: correction on power values (1)</vt:lpstr>
      <vt:lpstr>Additional considerations: correction on power values (2)</vt:lpstr>
      <vt:lpstr>Additional considerations: correction on power values (3)</vt:lpstr>
      <vt:lpstr>Additional considerations: error on power values</vt:lpstr>
      <vt:lpstr>Laser beam - conclusions</vt:lpstr>
      <vt:lpstr>NSB beam study</vt:lpstr>
      <vt:lpstr>NSB set-up and measures</vt:lpstr>
      <vt:lpstr>Looking at NSB data (1)</vt:lpstr>
      <vt:lpstr>Looking at NSB data (2)</vt:lpstr>
      <vt:lpstr>Presentazione standard di PowerPoint</vt:lpstr>
      <vt:lpstr>Considerations on NSB values – «wavelength scan»</vt:lpstr>
      <vt:lpstr>Considerations on NSB values – relative QE</vt:lpstr>
      <vt:lpstr>Considerations on NSB values – relative QE</vt:lpstr>
      <vt:lpstr>Detector’s responsivity</vt:lpstr>
      <vt:lpstr>Considerations on NSB values: evaluation of «error»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beam study</dc:title>
  <dc:creator>Isabella Sofia</dc:creator>
  <cp:lastModifiedBy>Isabella Sofia</cp:lastModifiedBy>
  <cp:revision>1</cp:revision>
  <dcterms:created xsi:type="dcterms:W3CDTF">2023-04-26T14:49:16Z</dcterms:created>
  <dcterms:modified xsi:type="dcterms:W3CDTF">2023-05-04T16:01:49Z</dcterms:modified>
</cp:coreProperties>
</file>